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Anton"/>
      <p:regular r:id="rId18"/>
    </p:embeddedFont>
    <p:embeddedFont>
      <p:font typeface="Rokkitt"/>
      <p:regular r:id="rId19"/>
      <p:bold r:id="rId20"/>
      <p:italic r:id="rId21"/>
      <p:boldItalic r:id="rId22"/>
    </p:embeddedFont>
    <p:embeddedFont>
      <p:font typeface="Playfair Display"/>
      <p:regular r:id="rId23"/>
      <p:bold r:id="rId24"/>
      <p:italic r:id="rId25"/>
      <p:boldItalic r:id="rId26"/>
    </p:embeddedFont>
    <p:embeddedFont>
      <p:font typeface="Lato"/>
      <p:regular r:id="rId27"/>
      <p:bold r:id="rId28"/>
      <p:italic r:id="rId29"/>
      <p:boldItalic r:id="rId30"/>
    </p:embeddedFont>
    <p:embeddedFont>
      <p:font typeface="Lora SemiBold"/>
      <p:regular r:id="rId31"/>
      <p:bold r:id="rId32"/>
      <p:italic r:id="rId33"/>
      <p:boldItalic r:id="rId34"/>
    </p:embeddedFont>
    <p:embeddedFont>
      <p:font typeface="Lora"/>
      <p:regular r:id="rId35"/>
      <p:bold r:id="rId36"/>
      <p:italic r:id="rId37"/>
      <p:boldItalic r:id="rId38"/>
    </p:embeddedFont>
    <p:embeddedFont>
      <p:font typeface="Graduate"/>
      <p:regular r:id="rId39"/>
    </p:embeddedFont>
    <p:embeddedFont>
      <p:font typeface="Alegreya"/>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4" roundtripDataSignature="AMtx7mgJv4CrFhxSUHLTvYcnNktFNOfb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2FB1657-E70A-4C55-AEE7-E7B6D75DB813}">
  <a:tblStyle styleId="{12FB1657-E70A-4C55-AEE7-E7B6D75DB813}"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legreya-regular.fntdata"/><Relationship Id="rId20" Type="http://schemas.openxmlformats.org/officeDocument/2006/relationships/font" Target="fonts/Rokkitt-bold.fntdata"/><Relationship Id="rId42" Type="http://schemas.openxmlformats.org/officeDocument/2006/relationships/font" Target="fonts/Alegreya-italic.fntdata"/><Relationship Id="rId41" Type="http://schemas.openxmlformats.org/officeDocument/2006/relationships/font" Target="fonts/Alegreya-bold.fntdata"/><Relationship Id="rId22" Type="http://schemas.openxmlformats.org/officeDocument/2006/relationships/font" Target="fonts/Rokkitt-boldItalic.fntdata"/><Relationship Id="rId44" Type="http://customschemas.google.com/relationships/presentationmetadata" Target="metadata"/><Relationship Id="rId21" Type="http://schemas.openxmlformats.org/officeDocument/2006/relationships/font" Target="fonts/Rokkitt-italic.fntdata"/><Relationship Id="rId43" Type="http://schemas.openxmlformats.org/officeDocument/2006/relationships/font" Target="fonts/Alegreya-boldItalic.fntdata"/><Relationship Id="rId24" Type="http://schemas.openxmlformats.org/officeDocument/2006/relationships/font" Target="fonts/PlayfairDisplay-bold.fntdata"/><Relationship Id="rId23" Type="http://schemas.openxmlformats.org/officeDocument/2006/relationships/font" Target="fonts/PlayfairDispl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layfairDisplay-boldItalic.fntdata"/><Relationship Id="rId25" Type="http://schemas.openxmlformats.org/officeDocument/2006/relationships/font" Target="fonts/PlayfairDisplay-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oraSemiBold-regular.fntdata"/><Relationship Id="rId30" Type="http://schemas.openxmlformats.org/officeDocument/2006/relationships/font" Target="fonts/Lato-boldItalic.fntdata"/><Relationship Id="rId11" Type="http://schemas.openxmlformats.org/officeDocument/2006/relationships/slide" Target="slides/slide5.xml"/><Relationship Id="rId33" Type="http://schemas.openxmlformats.org/officeDocument/2006/relationships/font" Target="fonts/LoraSemiBold-italic.fntdata"/><Relationship Id="rId10" Type="http://schemas.openxmlformats.org/officeDocument/2006/relationships/slide" Target="slides/slide4.xml"/><Relationship Id="rId32" Type="http://schemas.openxmlformats.org/officeDocument/2006/relationships/font" Target="fonts/LoraSemiBold-bold.fntdata"/><Relationship Id="rId13" Type="http://schemas.openxmlformats.org/officeDocument/2006/relationships/slide" Target="slides/slide7.xml"/><Relationship Id="rId35" Type="http://schemas.openxmlformats.org/officeDocument/2006/relationships/font" Target="fonts/Lora-regular.fntdata"/><Relationship Id="rId12" Type="http://schemas.openxmlformats.org/officeDocument/2006/relationships/slide" Target="slides/slide6.xml"/><Relationship Id="rId34" Type="http://schemas.openxmlformats.org/officeDocument/2006/relationships/font" Target="fonts/LoraSemiBold-boldItalic.fntdata"/><Relationship Id="rId15" Type="http://schemas.openxmlformats.org/officeDocument/2006/relationships/slide" Target="slides/slide9.xml"/><Relationship Id="rId37" Type="http://schemas.openxmlformats.org/officeDocument/2006/relationships/font" Target="fonts/Lora-italic.fntdata"/><Relationship Id="rId14" Type="http://schemas.openxmlformats.org/officeDocument/2006/relationships/slide" Target="slides/slide8.xml"/><Relationship Id="rId36" Type="http://schemas.openxmlformats.org/officeDocument/2006/relationships/font" Target="fonts/Lora-bold.fntdata"/><Relationship Id="rId17" Type="http://schemas.openxmlformats.org/officeDocument/2006/relationships/slide" Target="slides/slide11.xml"/><Relationship Id="rId39" Type="http://schemas.openxmlformats.org/officeDocument/2006/relationships/font" Target="fonts/Graduate-regular.fntdata"/><Relationship Id="rId16" Type="http://schemas.openxmlformats.org/officeDocument/2006/relationships/slide" Target="slides/slide10.xml"/><Relationship Id="rId38" Type="http://schemas.openxmlformats.org/officeDocument/2006/relationships/font" Target="fonts/Lora-boldItalic.fntdata"/><Relationship Id="rId19" Type="http://schemas.openxmlformats.org/officeDocument/2006/relationships/font" Target="fonts/Rokkitt-regular.fntdata"/><Relationship Id="rId18" Type="http://schemas.openxmlformats.org/officeDocument/2006/relationships/font" Target="fonts/Anton-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2" name="Google Shape;7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2" name="Google Shape;15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61" name="Google Shape;16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e4a5794fef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1" name="Google Shape;81;g1e4a5794fe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e4a5794fef_0_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9" name="Google Shape;89;g1e4a5794fef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01" name="Google Shape;10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09" name="Google Shape;10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8" name="Google Shape;1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26" name="Google Shape;1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35" name="Google Shape;13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3" name="Google Shape;14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9" name="Shape 9"/>
        <p:cNvGrpSpPr/>
        <p:nvPr/>
      </p:nvGrpSpPr>
      <p:grpSpPr>
        <a:xfrm>
          <a:off x="0" y="0"/>
          <a:ext cx="0" cy="0"/>
          <a:chOff x="0" y="0"/>
          <a:chExt cx="0" cy="0"/>
        </a:xfrm>
      </p:grpSpPr>
      <p:sp>
        <p:nvSpPr>
          <p:cNvPr id="10" name="Google Shape;10;p16"/>
          <p:cNvSpPr txBox="1"/>
          <p:nvPr>
            <p:ph type="title"/>
          </p:nvPr>
        </p:nvSpPr>
        <p:spPr>
          <a:xfrm>
            <a:off x="802386" y="363474"/>
            <a:ext cx="7543800" cy="1206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SzPts val="3200"/>
              <a:buFont typeface="Rokkitt"/>
              <a:buNone/>
              <a:defRPr b="0" i="0" sz="4100" u="none" cap="none" strike="noStrike">
                <a:latin typeface="Rokkitt"/>
                <a:ea typeface="Rokkitt"/>
                <a:cs typeface="Rokkitt"/>
                <a:sym typeface="Rokkitt"/>
              </a:defRPr>
            </a:lvl1pPr>
            <a:lvl2pPr lvl="1" algn="l">
              <a:lnSpc>
                <a:spcPct val="100000"/>
              </a:lnSpc>
              <a:spcBef>
                <a:spcPts val="0"/>
              </a:spcBef>
              <a:spcAft>
                <a:spcPts val="0"/>
              </a:spcAft>
              <a:buSzPts val="3200"/>
              <a:buNone/>
              <a:defRPr sz="1400"/>
            </a:lvl2pPr>
            <a:lvl3pPr lvl="2" algn="l">
              <a:lnSpc>
                <a:spcPct val="100000"/>
              </a:lnSpc>
              <a:spcBef>
                <a:spcPts val="0"/>
              </a:spcBef>
              <a:spcAft>
                <a:spcPts val="0"/>
              </a:spcAft>
              <a:buSzPts val="3200"/>
              <a:buNone/>
              <a:defRPr sz="1400"/>
            </a:lvl3pPr>
            <a:lvl4pPr lvl="3" algn="l">
              <a:lnSpc>
                <a:spcPct val="100000"/>
              </a:lnSpc>
              <a:spcBef>
                <a:spcPts val="0"/>
              </a:spcBef>
              <a:spcAft>
                <a:spcPts val="0"/>
              </a:spcAft>
              <a:buSzPts val="3200"/>
              <a:buNone/>
              <a:defRPr sz="1400"/>
            </a:lvl4pPr>
            <a:lvl5pPr lvl="4" algn="l">
              <a:lnSpc>
                <a:spcPct val="100000"/>
              </a:lnSpc>
              <a:spcBef>
                <a:spcPts val="0"/>
              </a:spcBef>
              <a:spcAft>
                <a:spcPts val="0"/>
              </a:spcAft>
              <a:buSzPts val="3200"/>
              <a:buNone/>
              <a:defRPr sz="1400"/>
            </a:lvl5pPr>
            <a:lvl6pPr lvl="5" algn="l">
              <a:lnSpc>
                <a:spcPct val="100000"/>
              </a:lnSpc>
              <a:spcBef>
                <a:spcPts val="0"/>
              </a:spcBef>
              <a:spcAft>
                <a:spcPts val="0"/>
              </a:spcAft>
              <a:buSzPts val="3200"/>
              <a:buNone/>
              <a:defRPr sz="1400"/>
            </a:lvl6pPr>
            <a:lvl7pPr lvl="6" algn="l">
              <a:lnSpc>
                <a:spcPct val="100000"/>
              </a:lnSpc>
              <a:spcBef>
                <a:spcPts val="0"/>
              </a:spcBef>
              <a:spcAft>
                <a:spcPts val="0"/>
              </a:spcAft>
              <a:buSzPts val="3200"/>
              <a:buNone/>
              <a:defRPr sz="1400"/>
            </a:lvl7pPr>
            <a:lvl8pPr lvl="7" algn="l">
              <a:lnSpc>
                <a:spcPct val="100000"/>
              </a:lnSpc>
              <a:spcBef>
                <a:spcPts val="0"/>
              </a:spcBef>
              <a:spcAft>
                <a:spcPts val="0"/>
              </a:spcAft>
              <a:buSzPts val="3200"/>
              <a:buNone/>
              <a:defRPr sz="1400"/>
            </a:lvl8pPr>
            <a:lvl9pPr lvl="8" algn="l">
              <a:lnSpc>
                <a:spcPct val="100000"/>
              </a:lnSpc>
              <a:spcBef>
                <a:spcPts val="0"/>
              </a:spcBef>
              <a:spcAft>
                <a:spcPts val="0"/>
              </a:spcAft>
              <a:buSzPts val="3200"/>
              <a:buNone/>
              <a:defRPr sz="1400"/>
            </a:lvl9pPr>
          </a:lstStyle>
          <a:p/>
        </p:txBody>
      </p:sp>
      <p:sp>
        <p:nvSpPr>
          <p:cNvPr id="11" name="Google Shape;11;p16"/>
          <p:cNvSpPr txBox="1"/>
          <p:nvPr>
            <p:ph idx="1" type="body"/>
          </p:nvPr>
        </p:nvSpPr>
        <p:spPr>
          <a:xfrm>
            <a:off x="802386" y="1591056"/>
            <a:ext cx="7543800" cy="3038100"/>
          </a:xfrm>
          <a:prstGeom prst="rect">
            <a:avLst/>
          </a:prstGeom>
          <a:noFill/>
          <a:ln>
            <a:noFill/>
          </a:ln>
        </p:spPr>
        <p:txBody>
          <a:bodyPr anchorCtr="0" anchor="t" bIns="91425" lIns="91425" spcFirstLastPara="1" rIns="91425" wrap="square" tIns="91425">
            <a:noAutofit/>
          </a:bodyPr>
          <a:lstStyle>
            <a:lvl1pPr indent="-311150" lvl="0" marL="457200" marR="0" algn="l">
              <a:lnSpc>
                <a:spcPct val="90000"/>
              </a:lnSpc>
              <a:spcBef>
                <a:spcPts val="900"/>
              </a:spcBef>
              <a:spcAft>
                <a:spcPts val="0"/>
              </a:spcAft>
              <a:buClr>
                <a:srgbClr val="9E3611"/>
              </a:buClr>
              <a:buSzPts val="1300"/>
              <a:buFont typeface="Noto Sans Symbols"/>
              <a:buChar char="▪"/>
              <a:defRPr b="0" i="0" sz="1500" u="none" cap="none" strike="noStrike">
                <a:solidFill>
                  <a:schemeClr val="dk1"/>
                </a:solidFill>
                <a:latin typeface="Rockwell"/>
                <a:ea typeface="Rockwell"/>
                <a:cs typeface="Rockwell"/>
                <a:sym typeface="Rockwell"/>
              </a:defRPr>
            </a:lvl1pPr>
            <a:lvl2pPr indent="-298450" lvl="1" marL="914400" marR="0" algn="l">
              <a:lnSpc>
                <a:spcPct val="90000"/>
              </a:lnSpc>
              <a:spcBef>
                <a:spcPts val="1600"/>
              </a:spcBef>
              <a:spcAft>
                <a:spcPts val="0"/>
              </a:spcAft>
              <a:buClr>
                <a:srgbClr val="9E3611"/>
              </a:buClr>
              <a:buSzPts val="1100"/>
              <a:buFont typeface="Noto Sans Symbols"/>
              <a:buChar char="▪"/>
              <a:defRPr b="0" i="0" sz="1400" u="none" cap="none" strike="noStrike">
                <a:solidFill>
                  <a:schemeClr val="dk1"/>
                </a:solidFill>
                <a:latin typeface="Rockwell"/>
                <a:ea typeface="Rockwell"/>
                <a:cs typeface="Rockwell"/>
                <a:sym typeface="Rockwell"/>
              </a:defRPr>
            </a:lvl2pPr>
            <a:lvl3pPr indent="-292100" lvl="2" marL="1371600" marR="0" algn="l">
              <a:lnSpc>
                <a:spcPct val="90000"/>
              </a:lnSpc>
              <a:spcBef>
                <a:spcPts val="300"/>
              </a:spcBef>
              <a:spcAft>
                <a:spcPts val="0"/>
              </a:spcAft>
              <a:buClr>
                <a:srgbClr val="9E3611"/>
              </a:buClr>
              <a:buSzPts val="1000"/>
              <a:buFont typeface="Noto Sans Symbols"/>
              <a:buChar char="▪"/>
              <a:defRPr b="0" i="0" sz="1200" u="none" cap="none" strike="noStrike">
                <a:solidFill>
                  <a:schemeClr val="dk1"/>
                </a:solidFill>
                <a:latin typeface="Rockwell"/>
                <a:ea typeface="Rockwell"/>
                <a:cs typeface="Rockwell"/>
                <a:sym typeface="Rockwell"/>
              </a:defRPr>
            </a:lvl3pPr>
            <a:lvl4pPr indent="-292100" lvl="3" marL="1828800" marR="0" algn="l">
              <a:lnSpc>
                <a:spcPct val="90000"/>
              </a:lnSpc>
              <a:spcBef>
                <a:spcPts val="300"/>
              </a:spcBef>
              <a:spcAft>
                <a:spcPts val="0"/>
              </a:spcAft>
              <a:buClr>
                <a:srgbClr val="9E3611"/>
              </a:buClr>
              <a:buSzPts val="1000"/>
              <a:buFont typeface="Noto Sans Symbols"/>
              <a:buChar char="▪"/>
              <a:defRPr b="0" i="0" sz="1200" u="none" cap="none" strike="noStrike">
                <a:solidFill>
                  <a:schemeClr val="dk1"/>
                </a:solidFill>
                <a:latin typeface="Rockwell"/>
                <a:ea typeface="Rockwell"/>
                <a:cs typeface="Rockwell"/>
                <a:sym typeface="Rockwell"/>
              </a:defRPr>
            </a:lvl4pPr>
            <a:lvl5pPr indent="-292100" lvl="4" marL="2286000" marR="0" algn="l">
              <a:lnSpc>
                <a:spcPct val="90000"/>
              </a:lnSpc>
              <a:spcBef>
                <a:spcPts val="300"/>
              </a:spcBef>
              <a:spcAft>
                <a:spcPts val="0"/>
              </a:spcAft>
              <a:buClr>
                <a:srgbClr val="9E3611"/>
              </a:buClr>
              <a:buSzPts val="1000"/>
              <a:buFont typeface="Noto Sans Symbols"/>
              <a:buChar char="▪"/>
              <a:defRPr b="0" i="0" sz="1200" u="none" cap="none" strike="noStrike">
                <a:solidFill>
                  <a:schemeClr val="dk1"/>
                </a:solidFill>
                <a:latin typeface="Rockwell"/>
                <a:ea typeface="Rockwell"/>
                <a:cs typeface="Rockwell"/>
                <a:sym typeface="Rockwell"/>
              </a:defRPr>
            </a:lvl5pPr>
            <a:lvl6pPr indent="-292100" lvl="5" marL="2743200" marR="0" algn="l">
              <a:lnSpc>
                <a:spcPct val="90000"/>
              </a:lnSpc>
              <a:spcBef>
                <a:spcPts val="300"/>
              </a:spcBef>
              <a:spcAft>
                <a:spcPts val="0"/>
              </a:spcAft>
              <a:buClr>
                <a:srgbClr val="9E3611"/>
              </a:buClr>
              <a:buSzPts val="1000"/>
              <a:buFont typeface="Noto Sans Symbols"/>
              <a:buChar char="▪"/>
              <a:defRPr b="0" i="0" sz="1200" u="none" cap="none" strike="noStrike">
                <a:solidFill>
                  <a:schemeClr val="dk1"/>
                </a:solidFill>
                <a:latin typeface="Rockwell"/>
                <a:ea typeface="Rockwell"/>
                <a:cs typeface="Rockwell"/>
                <a:sym typeface="Rockwell"/>
              </a:defRPr>
            </a:lvl6pPr>
            <a:lvl7pPr indent="-292100" lvl="6" marL="3200400" marR="0" algn="l">
              <a:lnSpc>
                <a:spcPct val="90000"/>
              </a:lnSpc>
              <a:spcBef>
                <a:spcPts val="300"/>
              </a:spcBef>
              <a:spcAft>
                <a:spcPts val="0"/>
              </a:spcAft>
              <a:buClr>
                <a:srgbClr val="9E3611"/>
              </a:buClr>
              <a:buSzPts val="1000"/>
              <a:buFont typeface="Noto Sans Symbols"/>
              <a:buChar char="▪"/>
              <a:defRPr b="0" i="0" sz="1200" u="none" cap="none" strike="noStrike">
                <a:solidFill>
                  <a:schemeClr val="dk1"/>
                </a:solidFill>
                <a:latin typeface="Rockwell"/>
                <a:ea typeface="Rockwell"/>
                <a:cs typeface="Rockwell"/>
                <a:sym typeface="Rockwell"/>
              </a:defRPr>
            </a:lvl7pPr>
            <a:lvl8pPr indent="-292100" lvl="7" marL="3657600" marR="0" algn="l">
              <a:lnSpc>
                <a:spcPct val="90000"/>
              </a:lnSpc>
              <a:spcBef>
                <a:spcPts val="300"/>
              </a:spcBef>
              <a:spcAft>
                <a:spcPts val="0"/>
              </a:spcAft>
              <a:buClr>
                <a:srgbClr val="9E3611"/>
              </a:buClr>
              <a:buSzPts val="1000"/>
              <a:buFont typeface="Noto Sans Symbols"/>
              <a:buChar char="▪"/>
              <a:defRPr b="0" i="0" sz="1200" u="none" cap="none" strike="noStrike">
                <a:solidFill>
                  <a:schemeClr val="dk1"/>
                </a:solidFill>
                <a:latin typeface="Rockwell"/>
                <a:ea typeface="Rockwell"/>
                <a:cs typeface="Rockwell"/>
                <a:sym typeface="Rockwell"/>
              </a:defRPr>
            </a:lvl8pPr>
            <a:lvl9pPr indent="-292100" lvl="8" marL="4114800" marR="0" algn="l">
              <a:lnSpc>
                <a:spcPct val="90000"/>
              </a:lnSpc>
              <a:spcBef>
                <a:spcPts val="300"/>
              </a:spcBef>
              <a:spcAft>
                <a:spcPts val="200"/>
              </a:spcAft>
              <a:buClr>
                <a:srgbClr val="9E3611"/>
              </a:buClr>
              <a:buSzPts val="1000"/>
              <a:buFont typeface="Noto Sans Symbols"/>
              <a:buChar char="▪"/>
              <a:defRPr b="0" i="0" sz="1200" u="none" cap="none" strike="noStrike">
                <a:solidFill>
                  <a:schemeClr val="dk1"/>
                </a:solidFill>
                <a:latin typeface="Rockwell"/>
                <a:ea typeface="Rockwell"/>
                <a:cs typeface="Rockwell"/>
                <a:sym typeface="Rockwell"/>
              </a:defRPr>
            </a:lvl9pPr>
          </a:lstStyle>
          <a:p/>
        </p:txBody>
      </p:sp>
      <p:sp>
        <p:nvSpPr>
          <p:cNvPr id="12" name="Google Shape;12;p16"/>
          <p:cNvSpPr txBox="1"/>
          <p:nvPr>
            <p:ph idx="10" type="dt"/>
          </p:nvPr>
        </p:nvSpPr>
        <p:spPr>
          <a:xfrm>
            <a:off x="5973318" y="4704588"/>
            <a:ext cx="2455200" cy="273900"/>
          </a:xfrm>
          <a:prstGeom prst="rect">
            <a:avLst/>
          </a:prstGeom>
          <a:noFill/>
          <a:ln>
            <a:noFill/>
          </a:ln>
        </p:spPr>
        <p:txBody>
          <a:bodyPr anchorCtr="0" anchor="ctr" bIns="68575" lIns="68575" spcFirstLastPara="1" rIns="68575" wrap="square" tIns="68575">
            <a:noAutofit/>
          </a:bodyPr>
          <a:lstStyle>
            <a:lvl1pPr lvl="0" marR="0" rtl="0" algn="r">
              <a:lnSpc>
                <a:spcPct val="100000"/>
              </a:lnSpc>
              <a:spcBef>
                <a:spcPts val="0"/>
              </a:spcBef>
              <a:spcAft>
                <a:spcPts val="0"/>
              </a:spcAft>
              <a:buClr>
                <a:srgbClr val="000000"/>
              </a:buClr>
              <a:buSzPts val="1100"/>
              <a:buFont typeface="Arial"/>
              <a:buNone/>
              <a:defRPr b="0" i="0" sz="800" u="none" cap="none" strike="noStrike">
                <a:solidFill>
                  <a:schemeClr val="dk2"/>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ckwell"/>
                <a:ea typeface="Rockwell"/>
                <a:cs typeface="Rockwell"/>
                <a:sym typeface="Rockwell"/>
              </a:defRPr>
            </a:lvl9pPr>
          </a:lstStyle>
          <a:p/>
        </p:txBody>
      </p:sp>
      <p:sp>
        <p:nvSpPr>
          <p:cNvPr id="13" name="Google Shape;13;p16"/>
          <p:cNvSpPr txBox="1"/>
          <p:nvPr>
            <p:ph idx="11" type="ftr"/>
          </p:nvPr>
        </p:nvSpPr>
        <p:spPr>
          <a:xfrm>
            <a:off x="816102" y="4704588"/>
            <a:ext cx="47457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chemeClr val="dk2"/>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Rockwell"/>
                <a:ea typeface="Rockwell"/>
                <a:cs typeface="Rockwell"/>
                <a:sym typeface="Rockwell"/>
              </a:defRPr>
            </a:lvl9pPr>
          </a:lstStyle>
          <a:p/>
        </p:txBody>
      </p:sp>
      <p:sp>
        <p:nvSpPr>
          <p:cNvPr id="14" name="Google Shape;14;p16"/>
          <p:cNvSpPr txBox="1"/>
          <p:nvPr>
            <p:ph idx="12" type="sldNum"/>
          </p:nvPr>
        </p:nvSpPr>
        <p:spPr>
          <a:xfrm>
            <a:off x="8483346" y="4704588"/>
            <a:ext cx="480000" cy="273900"/>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rgbClr val="FFFFFF"/>
                </a:solidFill>
                <a:latin typeface="Rokkitt"/>
                <a:ea typeface="Rokkitt"/>
                <a:cs typeface="Rokkitt"/>
                <a:sym typeface="Rokkitt"/>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rgbClr val="FFFFFF"/>
                </a:solidFill>
                <a:latin typeface="Rokkitt"/>
                <a:ea typeface="Rokkitt"/>
                <a:cs typeface="Rokkitt"/>
                <a:sym typeface="Rokkitt"/>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rgbClr val="FFFFFF"/>
                </a:solidFill>
                <a:latin typeface="Rokkitt"/>
                <a:ea typeface="Rokkitt"/>
                <a:cs typeface="Rokkitt"/>
                <a:sym typeface="Rokkitt"/>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rgbClr val="FFFFFF"/>
                </a:solidFill>
                <a:latin typeface="Rokkitt"/>
                <a:ea typeface="Rokkitt"/>
                <a:cs typeface="Rokkitt"/>
                <a:sym typeface="Rokkitt"/>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rgbClr val="FFFFFF"/>
                </a:solidFill>
                <a:latin typeface="Rokkitt"/>
                <a:ea typeface="Rokkitt"/>
                <a:cs typeface="Rokkitt"/>
                <a:sym typeface="Rokkitt"/>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rgbClr val="FFFFFF"/>
                </a:solidFill>
                <a:latin typeface="Rokkitt"/>
                <a:ea typeface="Rokkitt"/>
                <a:cs typeface="Rokkitt"/>
                <a:sym typeface="Rokkitt"/>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rgbClr val="FFFFFF"/>
                </a:solidFill>
                <a:latin typeface="Rokkitt"/>
                <a:ea typeface="Rokkitt"/>
                <a:cs typeface="Rokkitt"/>
                <a:sym typeface="Rokkitt"/>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rgbClr val="FFFFFF"/>
                </a:solidFill>
                <a:latin typeface="Rokkitt"/>
                <a:ea typeface="Rokkitt"/>
                <a:cs typeface="Rokkitt"/>
                <a:sym typeface="Rokkitt"/>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rgbClr val="FFFFFF"/>
                </a:solidFill>
                <a:latin typeface="Rokkitt"/>
                <a:ea typeface="Rokkitt"/>
                <a:cs typeface="Rokkitt"/>
                <a:sym typeface="Rokkit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p:cSld name="CAPTION_ONLY">
    <p:spTree>
      <p:nvGrpSpPr>
        <p:cNvPr id="59" name="Shape 59"/>
        <p:cNvGrpSpPr/>
        <p:nvPr/>
      </p:nvGrpSpPr>
      <p:grpSpPr>
        <a:xfrm>
          <a:off x="0" y="0"/>
          <a:ext cx="0" cy="0"/>
          <a:chOff x="0" y="0"/>
          <a:chExt cx="0" cy="0"/>
        </a:xfrm>
      </p:grpSpPr>
      <p:sp>
        <p:nvSpPr>
          <p:cNvPr id="60" name="Google Shape;60;p24"/>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61" name="Google Shape;61;p24"/>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_NUMBER">
  <p:cSld name="BIG_NUMBER">
    <p:spTree>
      <p:nvGrpSpPr>
        <p:cNvPr id="62" name="Shape 62"/>
        <p:cNvGrpSpPr/>
        <p:nvPr/>
      </p:nvGrpSpPr>
      <p:grpSpPr>
        <a:xfrm>
          <a:off x="0" y="0"/>
          <a:ext cx="0" cy="0"/>
          <a:chOff x="0" y="0"/>
          <a:chExt cx="0" cy="0"/>
        </a:xfrm>
      </p:grpSpPr>
      <p:sp>
        <p:nvSpPr>
          <p:cNvPr id="63" name="Google Shape;63;p25"/>
          <p:cNvSpPr/>
          <p:nvPr/>
        </p:nvSpPr>
        <p:spPr>
          <a:xfrm>
            <a:off x="586720"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4" name="Google Shape;64;p25"/>
          <p:cNvSpPr/>
          <p:nvPr/>
        </p:nvSpPr>
        <p:spPr>
          <a:xfrm>
            <a:off x="586720"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 name="Google Shape;65;p25"/>
          <p:cNvSpPr txBox="1"/>
          <p:nvPr>
            <p:ph hasCustomPrompt="1" type="title"/>
          </p:nvPr>
        </p:nvSpPr>
        <p:spPr>
          <a:xfrm>
            <a:off x="586725" y="1353788"/>
            <a:ext cx="79707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6"/>
              </a:buClr>
              <a:buSzPts val="10800"/>
              <a:buNone/>
              <a:defRPr sz="10800">
                <a:solidFill>
                  <a:schemeClr val="accent6"/>
                </a:solidFill>
              </a:defRPr>
            </a:lvl1pPr>
            <a:lvl2pPr lvl="1" algn="ctr">
              <a:lnSpc>
                <a:spcPct val="100000"/>
              </a:lnSpc>
              <a:spcBef>
                <a:spcPts val="0"/>
              </a:spcBef>
              <a:spcAft>
                <a:spcPts val="0"/>
              </a:spcAft>
              <a:buClr>
                <a:schemeClr val="accent6"/>
              </a:buClr>
              <a:buSzPts val="10800"/>
              <a:buNone/>
              <a:defRPr sz="10800">
                <a:solidFill>
                  <a:schemeClr val="accent6"/>
                </a:solidFill>
              </a:defRPr>
            </a:lvl2pPr>
            <a:lvl3pPr lvl="2" algn="ctr">
              <a:lnSpc>
                <a:spcPct val="100000"/>
              </a:lnSpc>
              <a:spcBef>
                <a:spcPts val="0"/>
              </a:spcBef>
              <a:spcAft>
                <a:spcPts val="0"/>
              </a:spcAft>
              <a:buClr>
                <a:schemeClr val="accent6"/>
              </a:buClr>
              <a:buSzPts val="10800"/>
              <a:buNone/>
              <a:defRPr sz="10800">
                <a:solidFill>
                  <a:schemeClr val="accent6"/>
                </a:solidFill>
              </a:defRPr>
            </a:lvl3pPr>
            <a:lvl4pPr lvl="3" algn="ctr">
              <a:lnSpc>
                <a:spcPct val="100000"/>
              </a:lnSpc>
              <a:spcBef>
                <a:spcPts val="0"/>
              </a:spcBef>
              <a:spcAft>
                <a:spcPts val="0"/>
              </a:spcAft>
              <a:buClr>
                <a:schemeClr val="accent6"/>
              </a:buClr>
              <a:buSzPts val="10800"/>
              <a:buNone/>
              <a:defRPr sz="10800">
                <a:solidFill>
                  <a:schemeClr val="accent6"/>
                </a:solidFill>
              </a:defRPr>
            </a:lvl4pPr>
            <a:lvl5pPr lvl="4" algn="ctr">
              <a:lnSpc>
                <a:spcPct val="100000"/>
              </a:lnSpc>
              <a:spcBef>
                <a:spcPts val="0"/>
              </a:spcBef>
              <a:spcAft>
                <a:spcPts val="0"/>
              </a:spcAft>
              <a:buClr>
                <a:schemeClr val="accent6"/>
              </a:buClr>
              <a:buSzPts val="10800"/>
              <a:buNone/>
              <a:defRPr sz="10800">
                <a:solidFill>
                  <a:schemeClr val="accent6"/>
                </a:solidFill>
              </a:defRPr>
            </a:lvl5pPr>
            <a:lvl6pPr lvl="5" algn="ctr">
              <a:lnSpc>
                <a:spcPct val="100000"/>
              </a:lnSpc>
              <a:spcBef>
                <a:spcPts val="0"/>
              </a:spcBef>
              <a:spcAft>
                <a:spcPts val="0"/>
              </a:spcAft>
              <a:buClr>
                <a:schemeClr val="accent6"/>
              </a:buClr>
              <a:buSzPts val="10800"/>
              <a:buNone/>
              <a:defRPr sz="10800">
                <a:solidFill>
                  <a:schemeClr val="accent6"/>
                </a:solidFill>
              </a:defRPr>
            </a:lvl6pPr>
            <a:lvl7pPr lvl="6" algn="ctr">
              <a:lnSpc>
                <a:spcPct val="100000"/>
              </a:lnSpc>
              <a:spcBef>
                <a:spcPts val="0"/>
              </a:spcBef>
              <a:spcAft>
                <a:spcPts val="0"/>
              </a:spcAft>
              <a:buClr>
                <a:schemeClr val="accent6"/>
              </a:buClr>
              <a:buSzPts val="10800"/>
              <a:buNone/>
              <a:defRPr sz="10800">
                <a:solidFill>
                  <a:schemeClr val="accent6"/>
                </a:solidFill>
              </a:defRPr>
            </a:lvl7pPr>
            <a:lvl8pPr lvl="7" algn="ctr">
              <a:lnSpc>
                <a:spcPct val="100000"/>
              </a:lnSpc>
              <a:spcBef>
                <a:spcPts val="0"/>
              </a:spcBef>
              <a:spcAft>
                <a:spcPts val="0"/>
              </a:spcAft>
              <a:buClr>
                <a:schemeClr val="accent6"/>
              </a:buClr>
              <a:buSzPts val="10800"/>
              <a:buNone/>
              <a:defRPr sz="10800">
                <a:solidFill>
                  <a:schemeClr val="accent6"/>
                </a:solidFill>
              </a:defRPr>
            </a:lvl8pPr>
            <a:lvl9pPr lvl="8" algn="ctr">
              <a:lnSpc>
                <a:spcPct val="100000"/>
              </a:lnSpc>
              <a:spcBef>
                <a:spcPts val="0"/>
              </a:spcBef>
              <a:spcAft>
                <a:spcPts val="0"/>
              </a:spcAft>
              <a:buClr>
                <a:schemeClr val="accent6"/>
              </a:buClr>
              <a:buSzPts val="10800"/>
              <a:buNone/>
              <a:defRPr sz="10800">
                <a:solidFill>
                  <a:schemeClr val="accent6"/>
                </a:solidFill>
              </a:defRPr>
            </a:lvl9pPr>
          </a:lstStyle>
          <a:p>
            <a:r>
              <a:t>xx%</a:t>
            </a:r>
          </a:p>
        </p:txBody>
      </p:sp>
      <p:sp>
        <p:nvSpPr>
          <p:cNvPr id="66" name="Google Shape;66;p25"/>
          <p:cNvSpPr txBox="1"/>
          <p:nvPr>
            <p:ph idx="1" type="body"/>
          </p:nvPr>
        </p:nvSpPr>
        <p:spPr>
          <a:xfrm>
            <a:off x="586725" y="2968388"/>
            <a:ext cx="79707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7" name="Google Shape;67;p25"/>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26"/>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15"/>
          <p:cNvSpPr/>
          <p:nvPr/>
        </p:nvSpPr>
        <p:spPr>
          <a:xfrm>
            <a:off x="586720"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 name="Google Shape;17;p15"/>
          <p:cNvSpPr/>
          <p:nvPr/>
        </p:nvSpPr>
        <p:spPr>
          <a:xfrm>
            <a:off x="586720"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18" name="Google Shape;18;p15"/>
          <p:cNvCxnSpPr/>
          <p:nvPr/>
        </p:nvCxnSpPr>
        <p:spPr>
          <a:xfrm>
            <a:off x="733219" y="2235350"/>
            <a:ext cx="385200" cy="0"/>
          </a:xfrm>
          <a:prstGeom prst="straightConnector1">
            <a:avLst/>
          </a:prstGeom>
          <a:noFill/>
          <a:ln cap="flat" cmpd="sng" w="28575">
            <a:solidFill>
              <a:schemeClr val="dk1"/>
            </a:solidFill>
            <a:prstDash val="solid"/>
            <a:round/>
            <a:headEnd len="sm" w="sm" type="none"/>
            <a:tailEnd len="sm" w="sm" type="none"/>
          </a:ln>
        </p:spPr>
      </p:cxnSp>
      <p:sp>
        <p:nvSpPr>
          <p:cNvPr id="19" name="Google Shape;19;p15"/>
          <p:cNvSpPr txBox="1"/>
          <p:nvPr>
            <p:ph type="ctrTitle"/>
          </p:nvPr>
        </p:nvSpPr>
        <p:spPr>
          <a:xfrm>
            <a:off x="404381" y="279675"/>
            <a:ext cx="7893000" cy="1853700"/>
          </a:xfrm>
          <a:prstGeom prst="rect">
            <a:avLst/>
          </a:prstGeom>
          <a:noFill/>
          <a:ln>
            <a:noFill/>
          </a:ln>
        </p:spPr>
        <p:txBody>
          <a:bodyPr anchorCtr="0" anchor="ctr" bIns="91425" lIns="91425" spcFirstLastPara="1" rIns="91425" wrap="square" tIns="91425">
            <a:noAutofit/>
          </a:bodyPr>
          <a:lstStyle>
            <a:lvl1pPr lvl="0" algn="l">
              <a:lnSpc>
                <a:spcPct val="80000"/>
              </a:lnSpc>
              <a:spcBef>
                <a:spcPts val="0"/>
              </a:spcBef>
              <a:spcAft>
                <a:spcPts val="0"/>
              </a:spcAft>
              <a:buSzPts val="4800"/>
              <a:buNone/>
              <a:defRPr b="0" sz="7200">
                <a:latin typeface="Anton"/>
                <a:ea typeface="Anton"/>
                <a:cs typeface="Anton"/>
                <a:sym typeface="Anton"/>
              </a:defRPr>
            </a:lvl1pPr>
            <a:lvl2pPr lvl="1" algn="l">
              <a:lnSpc>
                <a:spcPct val="100000"/>
              </a:lnSpc>
              <a:spcBef>
                <a:spcPts val="1000"/>
              </a:spcBef>
              <a:spcAft>
                <a:spcPts val="0"/>
              </a:spcAft>
              <a:buSzPts val="4800"/>
              <a:buNone/>
              <a:defRPr sz="4800"/>
            </a:lvl2pPr>
            <a:lvl3pPr lvl="2" algn="l">
              <a:lnSpc>
                <a:spcPct val="100000"/>
              </a:lnSpc>
              <a:spcBef>
                <a:spcPts val="1000"/>
              </a:spcBef>
              <a:spcAft>
                <a:spcPts val="0"/>
              </a:spcAft>
              <a:buSzPts val="4800"/>
              <a:buNone/>
              <a:defRPr sz="4800"/>
            </a:lvl3pPr>
            <a:lvl4pPr lvl="3" algn="l">
              <a:lnSpc>
                <a:spcPct val="100000"/>
              </a:lnSpc>
              <a:spcBef>
                <a:spcPts val="1000"/>
              </a:spcBef>
              <a:spcAft>
                <a:spcPts val="0"/>
              </a:spcAft>
              <a:buSzPts val="4800"/>
              <a:buNone/>
              <a:defRPr sz="4800"/>
            </a:lvl4pPr>
            <a:lvl5pPr lvl="4" algn="l">
              <a:lnSpc>
                <a:spcPct val="100000"/>
              </a:lnSpc>
              <a:spcBef>
                <a:spcPts val="1000"/>
              </a:spcBef>
              <a:spcAft>
                <a:spcPts val="0"/>
              </a:spcAft>
              <a:buSzPts val="4800"/>
              <a:buNone/>
              <a:defRPr sz="4800"/>
            </a:lvl5pPr>
            <a:lvl6pPr lvl="5" algn="l">
              <a:lnSpc>
                <a:spcPct val="100000"/>
              </a:lnSpc>
              <a:spcBef>
                <a:spcPts val="1000"/>
              </a:spcBef>
              <a:spcAft>
                <a:spcPts val="0"/>
              </a:spcAft>
              <a:buSzPts val="4800"/>
              <a:buNone/>
              <a:defRPr sz="4800"/>
            </a:lvl6pPr>
            <a:lvl7pPr lvl="6" algn="l">
              <a:lnSpc>
                <a:spcPct val="100000"/>
              </a:lnSpc>
              <a:spcBef>
                <a:spcPts val="1000"/>
              </a:spcBef>
              <a:spcAft>
                <a:spcPts val="0"/>
              </a:spcAft>
              <a:buSzPts val="4800"/>
              <a:buNone/>
              <a:defRPr sz="4800"/>
            </a:lvl7pPr>
            <a:lvl8pPr lvl="7" algn="l">
              <a:lnSpc>
                <a:spcPct val="100000"/>
              </a:lnSpc>
              <a:spcBef>
                <a:spcPts val="1000"/>
              </a:spcBef>
              <a:spcAft>
                <a:spcPts val="0"/>
              </a:spcAft>
              <a:buSzPts val="4800"/>
              <a:buNone/>
              <a:defRPr sz="4800"/>
            </a:lvl8pPr>
            <a:lvl9pPr lvl="8" algn="l">
              <a:lnSpc>
                <a:spcPct val="100000"/>
              </a:lnSpc>
              <a:spcBef>
                <a:spcPts val="1000"/>
              </a:spcBef>
              <a:spcAft>
                <a:spcPts val="0"/>
              </a:spcAft>
              <a:buSzPts val="4800"/>
              <a:buNone/>
              <a:defRPr sz="4800"/>
            </a:lvl9pPr>
          </a:lstStyle>
          <a:p/>
        </p:txBody>
      </p:sp>
      <p:sp>
        <p:nvSpPr>
          <p:cNvPr id="20" name="Google Shape;20;p15"/>
          <p:cNvSpPr txBox="1"/>
          <p:nvPr>
            <p:ph idx="1" type="subTitle"/>
          </p:nvPr>
        </p:nvSpPr>
        <p:spPr>
          <a:xfrm>
            <a:off x="630600" y="3228375"/>
            <a:ext cx="7893000" cy="1274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1000"/>
              </a:spcBef>
              <a:spcAft>
                <a:spcPts val="0"/>
              </a:spcAft>
              <a:buClr>
                <a:schemeClr val="accent6"/>
              </a:buClr>
              <a:buSzPts val="2400"/>
              <a:buNone/>
              <a:defRPr sz="2400">
                <a:solidFill>
                  <a:schemeClr val="accent6"/>
                </a:solidFill>
              </a:defRPr>
            </a:lvl1pPr>
            <a:lvl2pPr lvl="1" algn="l">
              <a:lnSpc>
                <a:spcPct val="100000"/>
              </a:lnSpc>
              <a:spcBef>
                <a:spcPts val="1000"/>
              </a:spcBef>
              <a:spcAft>
                <a:spcPts val="0"/>
              </a:spcAft>
              <a:buClr>
                <a:schemeClr val="accent6"/>
              </a:buClr>
              <a:buSzPts val="2400"/>
              <a:buNone/>
              <a:defRPr sz="2400">
                <a:solidFill>
                  <a:schemeClr val="accent6"/>
                </a:solidFill>
              </a:defRPr>
            </a:lvl2pPr>
            <a:lvl3pPr lvl="2" algn="l">
              <a:lnSpc>
                <a:spcPct val="100000"/>
              </a:lnSpc>
              <a:spcBef>
                <a:spcPts val="1000"/>
              </a:spcBef>
              <a:spcAft>
                <a:spcPts val="0"/>
              </a:spcAft>
              <a:buClr>
                <a:schemeClr val="accent6"/>
              </a:buClr>
              <a:buSzPts val="2400"/>
              <a:buNone/>
              <a:defRPr sz="2400">
                <a:solidFill>
                  <a:schemeClr val="accent6"/>
                </a:solidFill>
              </a:defRPr>
            </a:lvl3pPr>
            <a:lvl4pPr lvl="3" algn="l">
              <a:lnSpc>
                <a:spcPct val="100000"/>
              </a:lnSpc>
              <a:spcBef>
                <a:spcPts val="1000"/>
              </a:spcBef>
              <a:spcAft>
                <a:spcPts val="0"/>
              </a:spcAft>
              <a:buClr>
                <a:schemeClr val="accent6"/>
              </a:buClr>
              <a:buSzPts val="2400"/>
              <a:buNone/>
              <a:defRPr sz="2400">
                <a:solidFill>
                  <a:schemeClr val="accent6"/>
                </a:solidFill>
              </a:defRPr>
            </a:lvl4pPr>
            <a:lvl5pPr lvl="4" algn="l">
              <a:lnSpc>
                <a:spcPct val="100000"/>
              </a:lnSpc>
              <a:spcBef>
                <a:spcPts val="1000"/>
              </a:spcBef>
              <a:spcAft>
                <a:spcPts val="0"/>
              </a:spcAft>
              <a:buClr>
                <a:schemeClr val="accent6"/>
              </a:buClr>
              <a:buSzPts val="2400"/>
              <a:buNone/>
              <a:defRPr sz="2400">
                <a:solidFill>
                  <a:schemeClr val="accent6"/>
                </a:solidFill>
              </a:defRPr>
            </a:lvl5pPr>
            <a:lvl6pPr lvl="5" algn="l">
              <a:lnSpc>
                <a:spcPct val="100000"/>
              </a:lnSpc>
              <a:spcBef>
                <a:spcPts val="1000"/>
              </a:spcBef>
              <a:spcAft>
                <a:spcPts val="0"/>
              </a:spcAft>
              <a:buClr>
                <a:schemeClr val="accent6"/>
              </a:buClr>
              <a:buSzPts val="2400"/>
              <a:buNone/>
              <a:defRPr sz="2400">
                <a:solidFill>
                  <a:schemeClr val="accent6"/>
                </a:solidFill>
              </a:defRPr>
            </a:lvl6pPr>
            <a:lvl7pPr lvl="6" algn="l">
              <a:lnSpc>
                <a:spcPct val="100000"/>
              </a:lnSpc>
              <a:spcBef>
                <a:spcPts val="1000"/>
              </a:spcBef>
              <a:spcAft>
                <a:spcPts val="0"/>
              </a:spcAft>
              <a:buClr>
                <a:schemeClr val="accent6"/>
              </a:buClr>
              <a:buSzPts val="2400"/>
              <a:buNone/>
              <a:defRPr sz="2400">
                <a:solidFill>
                  <a:schemeClr val="accent6"/>
                </a:solidFill>
              </a:defRPr>
            </a:lvl7pPr>
            <a:lvl8pPr lvl="7" algn="l">
              <a:lnSpc>
                <a:spcPct val="100000"/>
              </a:lnSpc>
              <a:spcBef>
                <a:spcPts val="1000"/>
              </a:spcBef>
              <a:spcAft>
                <a:spcPts val="0"/>
              </a:spcAft>
              <a:buClr>
                <a:schemeClr val="accent6"/>
              </a:buClr>
              <a:buSzPts val="2400"/>
              <a:buNone/>
              <a:defRPr sz="2400">
                <a:solidFill>
                  <a:schemeClr val="accent6"/>
                </a:solidFill>
              </a:defRPr>
            </a:lvl8pPr>
            <a:lvl9pPr lvl="8" algn="l">
              <a:lnSpc>
                <a:spcPct val="100000"/>
              </a:lnSpc>
              <a:spcBef>
                <a:spcPts val="1000"/>
              </a:spcBef>
              <a:spcAft>
                <a:spcPts val="0"/>
              </a:spcAft>
              <a:buClr>
                <a:schemeClr val="accent6"/>
              </a:buClr>
              <a:buSzPts val="2400"/>
              <a:buNone/>
              <a:defRPr sz="2400">
                <a:solidFill>
                  <a:schemeClr val="accent6"/>
                </a:solidFill>
              </a:defRPr>
            </a:lvl9pPr>
          </a:lstStyle>
          <a:p/>
        </p:txBody>
      </p:sp>
      <p:sp>
        <p:nvSpPr>
          <p:cNvPr id="21" name="Google Shape;21;p15"/>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22" name="Shape 22"/>
        <p:cNvGrpSpPr/>
        <p:nvPr/>
      </p:nvGrpSpPr>
      <p:grpSpPr>
        <a:xfrm>
          <a:off x="0" y="0"/>
          <a:ext cx="0" cy="0"/>
          <a:chOff x="0" y="0"/>
          <a:chExt cx="0" cy="0"/>
        </a:xfrm>
      </p:grpSpPr>
      <p:sp>
        <p:nvSpPr>
          <p:cNvPr id="23" name="Google Shape;23;p17"/>
          <p:cNvSpPr/>
          <p:nvPr/>
        </p:nvSpPr>
        <p:spPr>
          <a:xfrm>
            <a:off x="586720"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 name="Google Shape;24;p17"/>
          <p:cNvSpPr/>
          <p:nvPr/>
        </p:nvSpPr>
        <p:spPr>
          <a:xfrm>
            <a:off x="586720"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 name="Google Shape;25;p17"/>
          <p:cNvSpPr txBox="1"/>
          <p:nvPr>
            <p:ph type="title"/>
          </p:nvPr>
        </p:nvSpPr>
        <p:spPr>
          <a:xfrm>
            <a:off x="509550" y="1921350"/>
            <a:ext cx="8124900" cy="130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 name="Google Shape;26;p17"/>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type="tx">
  <p:cSld name="TITLE_AND_BODY">
    <p:spTree>
      <p:nvGrpSpPr>
        <p:cNvPr id="27" name="Shape 27"/>
        <p:cNvGrpSpPr/>
        <p:nvPr/>
      </p:nvGrpSpPr>
      <p:grpSpPr>
        <a:xfrm>
          <a:off x="0" y="0"/>
          <a:ext cx="0" cy="0"/>
          <a:chOff x="0" y="0"/>
          <a:chExt cx="0" cy="0"/>
        </a:xfrm>
      </p:grpSpPr>
      <p:sp>
        <p:nvSpPr>
          <p:cNvPr id="28" name="Google Shape;28;p18"/>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29" name="Google Shape;29;p18"/>
          <p:cNvCxnSpPr/>
          <p:nvPr/>
        </p:nvCxnSpPr>
        <p:spPr>
          <a:xfrm>
            <a:off x="419425" y="1154194"/>
            <a:ext cx="385200" cy="0"/>
          </a:xfrm>
          <a:prstGeom prst="straightConnector1">
            <a:avLst/>
          </a:prstGeom>
          <a:noFill/>
          <a:ln cap="flat" cmpd="sng" w="28575">
            <a:solidFill>
              <a:schemeClr val="dk1"/>
            </a:solidFill>
            <a:prstDash val="solid"/>
            <a:round/>
            <a:headEnd len="sm" w="sm" type="none"/>
            <a:tailEnd len="sm" w="sm" type="none"/>
          </a:ln>
        </p:spPr>
      </p:cxnSp>
      <p:sp>
        <p:nvSpPr>
          <p:cNvPr id="30" name="Google Shape;30;p18"/>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31" name="Google Shape;31;p18"/>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2" name="Google Shape;32;p18"/>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type="twoColTx">
  <p:cSld name="TITLE_AND_TWO_COLUMNS">
    <p:spTree>
      <p:nvGrpSpPr>
        <p:cNvPr id="33" name="Shape 33"/>
        <p:cNvGrpSpPr/>
        <p:nvPr/>
      </p:nvGrpSpPr>
      <p:grpSpPr>
        <a:xfrm>
          <a:off x="0" y="0"/>
          <a:ext cx="0" cy="0"/>
          <a:chOff x="0" y="0"/>
          <a:chExt cx="0" cy="0"/>
        </a:xfrm>
      </p:grpSpPr>
      <p:cxnSp>
        <p:nvCxnSpPr>
          <p:cNvPr id="34" name="Google Shape;34;p19"/>
          <p:cNvCxnSpPr/>
          <p:nvPr/>
        </p:nvCxnSpPr>
        <p:spPr>
          <a:xfrm>
            <a:off x="419425" y="1154194"/>
            <a:ext cx="385200" cy="0"/>
          </a:xfrm>
          <a:prstGeom prst="straightConnector1">
            <a:avLst/>
          </a:prstGeom>
          <a:noFill/>
          <a:ln cap="flat" cmpd="sng" w="28575">
            <a:solidFill>
              <a:schemeClr val="dk1"/>
            </a:solidFill>
            <a:prstDash val="solid"/>
            <a:round/>
            <a:headEnd len="sm" w="sm" type="none"/>
            <a:tailEnd len="sm" w="sm" type="none"/>
          </a:ln>
        </p:spPr>
      </p:cxnSp>
      <p:sp>
        <p:nvSpPr>
          <p:cNvPr id="35" name="Google Shape;35;p19"/>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36" name="Google Shape;36;p19"/>
          <p:cNvSpPr txBox="1"/>
          <p:nvPr>
            <p:ph idx="1" type="body"/>
          </p:nvPr>
        </p:nvSpPr>
        <p:spPr>
          <a:xfrm>
            <a:off x="311700" y="1417950"/>
            <a:ext cx="3999900" cy="31509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19"/>
          <p:cNvSpPr txBox="1"/>
          <p:nvPr>
            <p:ph idx="2" type="body"/>
          </p:nvPr>
        </p:nvSpPr>
        <p:spPr>
          <a:xfrm>
            <a:off x="4832400" y="1417950"/>
            <a:ext cx="3999900" cy="31509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8" name="Google Shape;38;p19"/>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39" name="Shape 39"/>
        <p:cNvGrpSpPr/>
        <p:nvPr/>
      </p:nvGrpSpPr>
      <p:grpSpPr>
        <a:xfrm>
          <a:off x="0" y="0"/>
          <a:ext cx="0" cy="0"/>
          <a:chOff x="0" y="0"/>
          <a:chExt cx="0" cy="0"/>
        </a:xfrm>
      </p:grpSpPr>
      <p:sp>
        <p:nvSpPr>
          <p:cNvPr id="40" name="Google Shape;40;p20"/>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41" name="Google Shape;41;p20"/>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_COLUMN_TEXT">
  <p:cSld name="ONE_COLUMN_TEXT">
    <p:spTree>
      <p:nvGrpSpPr>
        <p:cNvPr id="42" name="Shape 42"/>
        <p:cNvGrpSpPr/>
        <p:nvPr/>
      </p:nvGrpSpPr>
      <p:grpSpPr>
        <a:xfrm>
          <a:off x="0" y="0"/>
          <a:ext cx="0" cy="0"/>
          <a:chOff x="0" y="0"/>
          <a:chExt cx="0" cy="0"/>
        </a:xfrm>
      </p:grpSpPr>
      <p:cxnSp>
        <p:nvCxnSpPr>
          <p:cNvPr id="43" name="Google Shape;43;p21"/>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44" name="Google Shape;44;p2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5" name="Google Shape;45;p21"/>
          <p:cNvSpPr txBox="1"/>
          <p:nvPr>
            <p:ph idx="1" type="body"/>
          </p:nvPr>
        </p:nvSpPr>
        <p:spPr>
          <a:xfrm>
            <a:off x="311700" y="1640350"/>
            <a:ext cx="2808000" cy="29289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6" name="Google Shape;46;p21"/>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
  <p:cSld name="MAIN_POINT">
    <p:spTree>
      <p:nvGrpSpPr>
        <p:cNvPr id="47" name="Shape 47"/>
        <p:cNvGrpSpPr/>
        <p:nvPr/>
      </p:nvGrpSpPr>
      <p:grpSpPr>
        <a:xfrm>
          <a:off x="0" y="0"/>
          <a:ext cx="0" cy="0"/>
          <a:chOff x="0" y="0"/>
          <a:chExt cx="0" cy="0"/>
        </a:xfrm>
      </p:grpSpPr>
      <p:sp>
        <p:nvSpPr>
          <p:cNvPr id="48" name="Google Shape;48;p22"/>
          <p:cNvSpPr/>
          <p:nvPr/>
        </p:nvSpPr>
        <p:spPr>
          <a:xfrm>
            <a:off x="586720"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9" name="Google Shape;49;p22"/>
          <p:cNvSpPr/>
          <p:nvPr/>
        </p:nvSpPr>
        <p:spPr>
          <a:xfrm>
            <a:off x="586720"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0" name="Google Shape;50;p22"/>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51" name="Google Shape;51;p22"/>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TITLE_AND_DESCRIPTION">
  <p:cSld name="SECTION_TITLE_AND_DESCRIPTION">
    <p:spTree>
      <p:nvGrpSpPr>
        <p:cNvPr id="52" name="Shape 52"/>
        <p:cNvGrpSpPr/>
        <p:nvPr/>
      </p:nvGrpSpPr>
      <p:grpSpPr>
        <a:xfrm>
          <a:off x="0" y="0"/>
          <a:ext cx="0" cy="0"/>
          <a:chOff x="0" y="0"/>
          <a:chExt cx="0" cy="0"/>
        </a:xfrm>
      </p:grpSpPr>
      <p:sp>
        <p:nvSpPr>
          <p:cNvPr id="53" name="Google Shape;53;p23"/>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54" name="Google Shape;54;p2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5" name="Google Shape;55;p23"/>
          <p:cNvSpPr txBox="1"/>
          <p:nvPr>
            <p:ph type="title"/>
          </p:nvPr>
        </p:nvSpPr>
        <p:spPr>
          <a:xfrm>
            <a:off x="265500" y="1084625"/>
            <a:ext cx="4045200" cy="1707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6" name="Google Shape;56;p23"/>
          <p:cNvSpPr txBox="1"/>
          <p:nvPr>
            <p:ph idx="1" type="subTitle"/>
          </p:nvPr>
        </p:nvSpPr>
        <p:spPr>
          <a:xfrm>
            <a:off x="265500" y="2845200"/>
            <a:ext cx="4045200" cy="1421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7" name="Google Shape;57;p23"/>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accent1"/>
              </a:buClr>
              <a:buSzPts val="1800"/>
              <a:buChar char="●"/>
              <a:defRPr>
                <a:solidFill>
                  <a:schemeClr val="accent1"/>
                </a:solidFill>
              </a:defRPr>
            </a:lvl1pPr>
            <a:lvl2pPr indent="-317500" lvl="1" marL="914400" algn="l">
              <a:lnSpc>
                <a:spcPct val="115000"/>
              </a:lnSpc>
              <a:spcBef>
                <a:spcPts val="1600"/>
              </a:spcBef>
              <a:spcAft>
                <a:spcPts val="0"/>
              </a:spcAft>
              <a:buClr>
                <a:schemeClr val="accent1"/>
              </a:buClr>
              <a:buSzPts val="1400"/>
              <a:buChar char="○"/>
              <a:defRPr>
                <a:solidFill>
                  <a:schemeClr val="accent1"/>
                </a:solidFill>
              </a:defRPr>
            </a:lvl2pPr>
            <a:lvl3pPr indent="-317500" lvl="2" marL="1371600" algn="l">
              <a:lnSpc>
                <a:spcPct val="115000"/>
              </a:lnSpc>
              <a:spcBef>
                <a:spcPts val="1600"/>
              </a:spcBef>
              <a:spcAft>
                <a:spcPts val="0"/>
              </a:spcAft>
              <a:buClr>
                <a:schemeClr val="accent1"/>
              </a:buClr>
              <a:buSzPts val="1400"/>
              <a:buChar char="■"/>
              <a:defRPr>
                <a:solidFill>
                  <a:schemeClr val="accent1"/>
                </a:solidFill>
              </a:defRPr>
            </a:lvl3pPr>
            <a:lvl4pPr indent="-317500" lvl="3" marL="1828800" algn="l">
              <a:lnSpc>
                <a:spcPct val="115000"/>
              </a:lnSpc>
              <a:spcBef>
                <a:spcPts val="1600"/>
              </a:spcBef>
              <a:spcAft>
                <a:spcPts val="0"/>
              </a:spcAft>
              <a:buClr>
                <a:schemeClr val="accent1"/>
              </a:buClr>
              <a:buSzPts val="1400"/>
              <a:buChar char="●"/>
              <a:defRPr>
                <a:solidFill>
                  <a:schemeClr val="accent1"/>
                </a:solidFill>
              </a:defRPr>
            </a:lvl4pPr>
            <a:lvl5pPr indent="-317500" lvl="4" marL="2286000" algn="l">
              <a:lnSpc>
                <a:spcPct val="115000"/>
              </a:lnSpc>
              <a:spcBef>
                <a:spcPts val="1600"/>
              </a:spcBef>
              <a:spcAft>
                <a:spcPts val="0"/>
              </a:spcAft>
              <a:buClr>
                <a:schemeClr val="accent1"/>
              </a:buClr>
              <a:buSzPts val="1400"/>
              <a:buChar char="○"/>
              <a:defRPr>
                <a:solidFill>
                  <a:schemeClr val="accent1"/>
                </a:solidFill>
              </a:defRPr>
            </a:lvl5pPr>
            <a:lvl6pPr indent="-317500" lvl="5" marL="2743200" algn="l">
              <a:lnSpc>
                <a:spcPct val="115000"/>
              </a:lnSpc>
              <a:spcBef>
                <a:spcPts val="1600"/>
              </a:spcBef>
              <a:spcAft>
                <a:spcPts val="0"/>
              </a:spcAft>
              <a:buClr>
                <a:schemeClr val="accent1"/>
              </a:buClr>
              <a:buSzPts val="1400"/>
              <a:buChar char="■"/>
              <a:defRPr>
                <a:solidFill>
                  <a:schemeClr val="accent1"/>
                </a:solidFill>
              </a:defRPr>
            </a:lvl6pPr>
            <a:lvl7pPr indent="-317500" lvl="6" marL="3200400" algn="l">
              <a:lnSpc>
                <a:spcPct val="115000"/>
              </a:lnSpc>
              <a:spcBef>
                <a:spcPts val="1600"/>
              </a:spcBef>
              <a:spcAft>
                <a:spcPts val="0"/>
              </a:spcAft>
              <a:buClr>
                <a:schemeClr val="accent1"/>
              </a:buClr>
              <a:buSzPts val="1400"/>
              <a:buChar char="●"/>
              <a:defRPr>
                <a:solidFill>
                  <a:schemeClr val="accent1"/>
                </a:solidFill>
              </a:defRPr>
            </a:lvl7pPr>
            <a:lvl8pPr indent="-317500" lvl="7" marL="3657600" algn="l">
              <a:lnSpc>
                <a:spcPct val="115000"/>
              </a:lnSpc>
              <a:spcBef>
                <a:spcPts val="1600"/>
              </a:spcBef>
              <a:spcAft>
                <a:spcPts val="0"/>
              </a:spcAft>
              <a:buClr>
                <a:schemeClr val="accent1"/>
              </a:buClr>
              <a:buSzPts val="1400"/>
              <a:buChar char="○"/>
              <a:defRPr>
                <a:solidFill>
                  <a:schemeClr val="accent1"/>
                </a:solidFill>
              </a:defRPr>
            </a:lvl8pPr>
            <a:lvl9pPr indent="-317500" lvl="8" marL="4114800" algn="l">
              <a:lnSpc>
                <a:spcPct val="115000"/>
              </a:lnSpc>
              <a:spcBef>
                <a:spcPts val="1600"/>
              </a:spcBef>
              <a:spcAft>
                <a:spcPts val="1600"/>
              </a:spcAft>
              <a:buClr>
                <a:schemeClr val="accent1"/>
              </a:buClr>
              <a:buSzPts val="1400"/>
              <a:buChar char="■"/>
              <a:defRPr>
                <a:solidFill>
                  <a:schemeClr val="accent1"/>
                </a:solidFill>
              </a:defRPr>
            </a:lvl9pPr>
          </a:lstStyle>
          <a:p/>
        </p:txBody>
      </p:sp>
      <p:sp>
        <p:nvSpPr>
          <p:cNvPr id="58" name="Google Shape;58;p23"/>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rgbClr val="001D37"/>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lvl="1"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2pPr>
            <a:lvl3pPr lvl="2"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3pPr>
            <a:lvl4pPr lvl="3"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4pPr>
            <a:lvl5pPr lvl="4"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5pPr>
            <a:lvl6pPr lvl="5"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6pPr>
            <a:lvl7pPr lvl="6"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7pPr>
            <a:lvl8pPr lvl="7"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8pPr>
            <a:lvl9pPr lvl="8"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9pPr>
          </a:lstStyle>
          <a:p/>
        </p:txBody>
      </p:sp>
      <p:sp>
        <p:nvSpPr>
          <p:cNvPr id="7" name="Google Shape;7;p14"/>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Lato"/>
              <a:buChar char="●"/>
              <a:defRPr b="0" i="0" sz="1800" u="none" cap="none" strike="noStrike">
                <a:solidFill>
                  <a:schemeClr val="dk1"/>
                </a:solidFill>
                <a:latin typeface="Lato"/>
                <a:ea typeface="Lato"/>
                <a:cs typeface="Lato"/>
                <a:sym typeface="Lato"/>
              </a:defRPr>
            </a:lvl1pPr>
            <a:lvl2pPr indent="-317500" lvl="1" marL="914400" marR="0" rtl="0" algn="l">
              <a:lnSpc>
                <a:spcPct val="115000"/>
              </a:lnSpc>
              <a:spcBef>
                <a:spcPts val="160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2pPr>
            <a:lvl3pPr indent="-317500" lvl="2" marL="1371600" marR="0" rtl="0" algn="l">
              <a:lnSpc>
                <a:spcPct val="115000"/>
              </a:lnSpc>
              <a:spcBef>
                <a:spcPts val="160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3pPr>
            <a:lvl4pPr indent="-317500" lvl="3" marL="1828800" marR="0" rtl="0" algn="l">
              <a:lnSpc>
                <a:spcPct val="115000"/>
              </a:lnSpc>
              <a:spcBef>
                <a:spcPts val="160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4pPr>
            <a:lvl5pPr indent="-317500" lvl="4" marL="2286000" marR="0" rtl="0" algn="l">
              <a:lnSpc>
                <a:spcPct val="115000"/>
              </a:lnSpc>
              <a:spcBef>
                <a:spcPts val="160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5pPr>
            <a:lvl6pPr indent="-317500" lvl="5" marL="2743200" marR="0" rtl="0" algn="l">
              <a:lnSpc>
                <a:spcPct val="115000"/>
              </a:lnSpc>
              <a:spcBef>
                <a:spcPts val="160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6pPr>
            <a:lvl7pPr indent="-317500" lvl="6" marL="3200400" marR="0" rtl="0" algn="l">
              <a:lnSpc>
                <a:spcPct val="115000"/>
              </a:lnSpc>
              <a:spcBef>
                <a:spcPts val="160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7pPr>
            <a:lvl8pPr indent="-317500" lvl="7" marL="3657600" marR="0" rtl="0" algn="l">
              <a:lnSpc>
                <a:spcPct val="115000"/>
              </a:lnSpc>
              <a:spcBef>
                <a:spcPts val="160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8pPr>
            <a:lvl9pPr indent="-317500" lvl="8" marL="4114800" marR="0" rtl="0" algn="l">
              <a:lnSpc>
                <a:spcPct val="115000"/>
              </a:lnSpc>
              <a:spcBef>
                <a:spcPts val="1600"/>
              </a:spcBef>
              <a:spcAft>
                <a:spcPts val="1600"/>
              </a:spcAft>
              <a:buClr>
                <a:schemeClr val="dk1"/>
              </a:buClr>
              <a:buSzPts val="1400"/>
              <a:buFont typeface="Lato"/>
              <a:buChar char="■"/>
              <a:defRPr b="0" i="0" sz="1400" u="none" cap="none" strike="noStrike">
                <a:solidFill>
                  <a:schemeClr val="dk1"/>
                </a:solidFill>
                <a:latin typeface="Lato"/>
                <a:ea typeface="Lato"/>
                <a:cs typeface="Lato"/>
                <a:sym typeface="Lato"/>
              </a:defRPr>
            </a:lvl9pPr>
          </a:lstStyle>
          <a:p/>
        </p:txBody>
      </p:sp>
      <p:sp>
        <p:nvSpPr>
          <p:cNvPr id="8" name="Google Shape;8;p14"/>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hyperlink" Target="mailto:dmoore@madisoncity.k12.al.us" TargetMode="External"/><Relationship Id="rId6"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2"/>
          <p:cNvPicPr preferRelativeResize="0"/>
          <p:nvPr/>
        </p:nvPicPr>
        <p:blipFill rotWithShape="1">
          <a:blip r:embed="rId3">
            <a:alphaModFix/>
          </a:blip>
          <a:srcRect b="0" l="0" r="0" t="0"/>
          <a:stretch/>
        </p:blipFill>
        <p:spPr>
          <a:xfrm>
            <a:off x="7499229" y="1"/>
            <a:ext cx="1607660" cy="1285874"/>
          </a:xfrm>
          <a:prstGeom prst="rect">
            <a:avLst/>
          </a:prstGeom>
          <a:noFill/>
          <a:ln>
            <a:noFill/>
          </a:ln>
        </p:spPr>
      </p:pic>
      <p:pic>
        <p:nvPicPr>
          <p:cNvPr id="75" name="Google Shape;75;p2"/>
          <p:cNvPicPr preferRelativeResize="0"/>
          <p:nvPr/>
        </p:nvPicPr>
        <p:blipFill rotWithShape="1">
          <a:blip r:embed="rId4">
            <a:alphaModFix/>
          </a:blip>
          <a:srcRect b="0" l="0" r="0" t="0"/>
          <a:stretch/>
        </p:blipFill>
        <p:spPr>
          <a:xfrm>
            <a:off x="7351775" y="-49300"/>
            <a:ext cx="1792224" cy="1435608"/>
          </a:xfrm>
          <a:prstGeom prst="rect">
            <a:avLst/>
          </a:prstGeom>
          <a:noFill/>
          <a:ln>
            <a:noFill/>
          </a:ln>
        </p:spPr>
      </p:pic>
      <p:sp>
        <p:nvSpPr>
          <p:cNvPr id="76" name="Google Shape;76;p2"/>
          <p:cNvSpPr txBox="1"/>
          <p:nvPr>
            <p:ph idx="4294967295" type="ctrTitle"/>
          </p:nvPr>
        </p:nvSpPr>
        <p:spPr>
          <a:xfrm>
            <a:off x="443050" y="126390"/>
            <a:ext cx="7893000" cy="1467000"/>
          </a:xfrm>
          <a:prstGeom prst="rect">
            <a:avLst/>
          </a:prstGeom>
          <a:noFill/>
          <a:ln>
            <a:noFill/>
          </a:ln>
        </p:spPr>
        <p:txBody>
          <a:bodyPr anchorCtr="0" anchor="ctr" bIns="34275" lIns="68575" spcFirstLastPara="1" rIns="68575" wrap="square" tIns="34275">
            <a:noAutofit/>
          </a:bodyPr>
          <a:lstStyle/>
          <a:p>
            <a:pPr indent="0" lvl="0" marL="0" marR="0" rtl="0" algn="l">
              <a:lnSpc>
                <a:spcPct val="80000"/>
              </a:lnSpc>
              <a:spcBef>
                <a:spcPts val="0"/>
              </a:spcBef>
              <a:spcAft>
                <a:spcPts val="0"/>
              </a:spcAft>
              <a:buClr>
                <a:schemeClr val="dk1"/>
              </a:buClr>
              <a:buSzPts val="4800"/>
              <a:buFont typeface="Rokkitt"/>
              <a:buNone/>
            </a:pPr>
            <a:r>
              <a:rPr b="0" i="0" lang="en" sz="7200" u="none" cap="none" strike="noStrike">
                <a:solidFill>
                  <a:schemeClr val="dk1"/>
                </a:solidFill>
                <a:latin typeface="Anton"/>
                <a:ea typeface="Anton"/>
                <a:cs typeface="Anton"/>
                <a:sym typeface="Anton"/>
              </a:rPr>
              <a:t>Health Education</a:t>
            </a:r>
            <a:endParaRPr b="1" i="0" sz="7200" u="none" cap="none" strike="noStrike">
              <a:solidFill>
                <a:schemeClr val="dk1"/>
              </a:solidFill>
              <a:latin typeface="Anton"/>
              <a:ea typeface="Anton"/>
              <a:cs typeface="Anton"/>
              <a:sym typeface="Anton"/>
            </a:endParaRPr>
          </a:p>
        </p:txBody>
      </p:sp>
      <p:sp>
        <p:nvSpPr>
          <p:cNvPr id="77" name="Google Shape;77;p2"/>
          <p:cNvSpPr txBox="1"/>
          <p:nvPr>
            <p:ph idx="4294967295" type="subTitle"/>
          </p:nvPr>
        </p:nvSpPr>
        <p:spPr>
          <a:xfrm>
            <a:off x="443050" y="1457999"/>
            <a:ext cx="4242600" cy="30897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9E3611"/>
              </a:buClr>
              <a:buSzPts val="2400"/>
              <a:buFont typeface="Noto Sans Symbols"/>
              <a:buNone/>
            </a:pPr>
            <a:r>
              <a:rPr b="0" i="0" lang="en" sz="3000" u="none" cap="none" strike="noStrike">
                <a:solidFill>
                  <a:schemeClr val="dk1"/>
                </a:solidFill>
                <a:latin typeface="Lora SemiBold"/>
                <a:ea typeface="Lora SemiBold"/>
                <a:cs typeface="Lora SemiBold"/>
                <a:sym typeface="Lora SemiBold"/>
              </a:rPr>
              <a:t>Donnie Moore </a:t>
            </a:r>
            <a:endParaRPr b="0" i="0" sz="3000" u="none" cap="none" strike="noStrike">
              <a:solidFill>
                <a:schemeClr val="dk1"/>
              </a:solidFill>
              <a:latin typeface="Lora SemiBold"/>
              <a:ea typeface="Lora SemiBold"/>
              <a:cs typeface="Lora SemiBold"/>
              <a:sym typeface="Lora SemiBold"/>
            </a:endParaRPr>
          </a:p>
          <a:p>
            <a:pPr indent="0" lvl="0" marL="0" marR="0" rtl="0" algn="l">
              <a:lnSpc>
                <a:spcPct val="90000"/>
              </a:lnSpc>
              <a:spcBef>
                <a:spcPts val="0"/>
              </a:spcBef>
              <a:spcAft>
                <a:spcPts val="0"/>
              </a:spcAft>
              <a:buClr>
                <a:srgbClr val="9E3611"/>
              </a:buClr>
              <a:buSzPts val="2400"/>
              <a:buFont typeface="Noto Sans Symbols"/>
              <a:buNone/>
            </a:pPr>
            <a:r>
              <a:t/>
            </a:r>
            <a:endParaRPr b="0" i="0" sz="3000" u="none" cap="none" strike="noStrike">
              <a:solidFill>
                <a:schemeClr val="dk1"/>
              </a:solidFill>
              <a:latin typeface="Lora SemiBold"/>
              <a:ea typeface="Lora SemiBold"/>
              <a:cs typeface="Lora SemiBold"/>
              <a:sym typeface="Lora SemiBold"/>
            </a:endParaRPr>
          </a:p>
          <a:p>
            <a:pPr indent="0" lvl="0" marL="0" marR="0" rtl="0" algn="l">
              <a:lnSpc>
                <a:spcPct val="90000"/>
              </a:lnSpc>
              <a:spcBef>
                <a:spcPts val="0"/>
              </a:spcBef>
              <a:spcAft>
                <a:spcPts val="0"/>
              </a:spcAft>
              <a:buClr>
                <a:srgbClr val="9E3611"/>
              </a:buClr>
              <a:buSzPts val="2400"/>
              <a:buFont typeface="Noto Sans Symbols"/>
              <a:buNone/>
            </a:pPr>
            <a:r>
              <a:rPr b="0" i="0" lang="en" sz="2000" u="none" cap="none" strike="noStrike">
                <a:solidFill>
                  <a:schemeClr val="dk1"/>
                </a:solidFill>
                <a:latin typeface="Lora SemiBold"/>
                <a:ea typeface="Lora SemiBold"/>
                <a:cs typeface="Lora SemiBold"/>
                <a:sym typeface="Lora SemiBold"/>
              </a:rPr>
              <a:t>Email: </a:t>
            </a:r>
            <a:endParaRPr b="0" i="0" sz="2000" u="none" cap="none" strike="noStrike">
              <a:solidFill>
                <a:schemeClr val="dk1"/>
              </a:solidFill>
              <a:latin typeface="Lora SemiBold"/>
              <a:ea typeface="Lora SemiBold"/>
              <a:cs typeface="Lora SemiBold"/>
              <a:sym typeface="Lora SemiBold"/>
            </a:endParaRPr>
          </a:p>
          <a:p>
            <a:pPr indent="0" lvl="0" marL="0" marR="0" rtl="0" algn="l">
              <a:lnSpc>
                <a:spcPct val="90000"/>
              </a:lnSpc>
              <a:spcBef>
                <a:spcPts val="0"/>
              </a:spcBef>
              <a:spcAft>
                <a:spcPts val="0"/>
              </a:spcAft>
              <a:buClr>
                <a:srgbClr val="9E3611"/>
              </a:buClr>
              <a:buSzPts val="2400"/>
              <a:buFont typeface="Noto Sans Symbols"/>
              <a:buNone/>
            </a:pPr>
            <a:r>
              <a:t/>
            </a:r>
            <a:endParaRPr b="0" i="0" sz="1400" u="none" cap="none" strike="noStrike">
              <a:solidFill>
                <a:schemeClr val="dk1"/>
              </a:solidFill>
              <a:latin typeface="Lora SemiBold"/>
              <a:ea typeface="Lora SemiBold"/>
              <a:cs typeface="Lora SemiBold"/>
              <a:sym typeface="Lora SemiBold"/>
            </a:endParaRPr>
          </a:p>
          <a:p>
            <a:pPr indent="0" lvl="0" marL="0" marR="0" rtl="0" algn="l">
              <a:lnSpc>
                <a:spcPct val="90000"/>
              </a:lnSpc>
              <a:spcBef>
                <a:spcPts val="0"/>
              </a:spcBef>
              <a:spcAft>
                <a:spcPts val="0"/>
              </a:spcAft>
              <a:buClr>
                <a:srgbClr val="9E3611"/>
              </a:buClr>
              <a:buSzPts val="2400"/>
              <a:buFont typeface="Noto Sans Symbols"/>
              <a:buNone/>
            </a:pPr>
            <a:r>
              <a:rPr b="0" i="0" lang="en" sz="2000" u="sng" cap="none" strike="noStrike">
                <a:solidFill>
                  <a:srgbClr val="FFFF00"/>
                </a:solidFill>
                <a:latin typeface="Lora SemiBold"/>
                <a:ea typeface="Lora SemiBold"/>
                <a:cs typeface="Lora SemiBold"/>
                <a:sym typeface="Lora SemiBold"/>
                <a:hlinkClick r:id="rId5">
                  <a:extLst>
                    <a:ext uri="{A12FA001-AC4F-418D-AE19-62706E023703}">
                      <ahyp:hlinkClr val="tx"/>
                    </a:ext>
                  </a:extLst>
                </a:hlinkClick>
              </a:rPr>
              <a:t>Dmoore@madisoncity.k12.al.us</a:t>
            </a:r>
            <a:endParaRPr b="0" i="0" sz="2000" u="none" cap="none" strike="noStrike">
              <a:solidFill>
                <a:srgbClr val="FFFF00"/>
              </a:solidFill>
              <a:latin typeface="Lora SemiBold"/>
              <a:ea typeface="Lora SemiBold"/>
              <a:cs typeface="Lora SemiBold"/>
              <a:sym typeface="Lora SemiBold"/>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chemeClr val="dk1"/>
              </a:solidFill>
              <a:latin typeface="Lora SemiBold"/>
              <a:ea typeface="Lora SemiBold"/>
              <a:cs typeface="Lora SemiBold"/>
              <a:sym typeface="Lora SemiBold"/>
            </a:endParaRPr>
          </a:p>
          <a:p>
            <a:pPr indent="0" lvl="0" marL="0" marR="0" rtl="0" algn="l">
              <a:lnSpc>
                <a:spcPct val="115000"/>
              </a:lnSpc>
              <a:spcBef>
                <a:spcPts val="0"/>
              </a:spcBef>
              <a:spcAft>
                <a:spcPts val="0"/>
              </a:spcAft>
              <a:buClr>
                <a:srgbClr val="000000"/>
              </a:buClr>
              <a:buSzPts val="1700"/>
              <a:buFont typeface="Arial"/>
              <a:buNone/>
            </a:pPr>
            <a:r>
              <a:rPr b="0" i="0" lang="en" sz="1700" u="none" cap="none" strike="noStrike">
                <a:solidFill>
                  <a:schemeClr val="dk1"/>
                </a:solidFill>
                <a:latin typeface="Lora SemiBold"/>
                <a:ea typeface="Lora SemiBold"/>
                <a:cs typeface="Lora SemiBold"/>
                <a:sym typeface="Lora SemiBold"/>
              </a:rPr>
              <a:t>Office Number:</a:t>
            </a:r>
            <a:endParaRPr b="0" i="0" sz="1700" u="none" cap="none" strike="noStrike">
              <a:solidFill>
                <a:schemeClr val="dk1"/>
              </a:solidFill>
              <a:latin typeface="Lora SemiBold"/>
              <a:ea typeface="Lora SemiBold"/>
              <a:cs typeface="Lora SemiBold"/>
              <a:sym typeface="Lora SemiBold"/>
            </a:endParaRPr>
          </a:p>
          <a:p>
            <a:pPr indent="0" lvl="0" marL="0" marR="0" rtl="0" algn="l">
              <a:lnSpc>
                <a:spcPct val="115000"/>
              </a:lnSpc>
              <a:spcBef>
                <a:spcPts val="0"/>
              </a:spcBef>
              <a:spcAft>
                <a:spcPts val="0"/>
              </a:spcAft>
              <a:buClr>
                <a:srgbClr val="000000"/>
              </a:buClr>
              <a:buSzPts val="1700"/>
              <a:buFont typeface="Arial"/>
              <a:buNone/>
            </a:pPr>
            <a:r>
              <a:t/>
            </a:r>
            <a:endParaRPr b="0" i="0" sz="1900" u="none" cap="none" strike="noStrike">
              <a:solidFill>
                <a:schemeClr val="dk1"/>
              </a:solidFill>
              <a:latin typeface="Lora SemiBold"/>
              <a:ea typeface="Lora SemiBold"/>
              <a:cs typeface="Lora SemiBold"/>
              <a:sym typeface="Lora SemiBold"/>
            </a:endParaRPr>
          </a:p>
          <a:p>
            <a:pPr indent="0" lvl="0" marL="0" marR="0" rtl="0" algn="l">
              <a:lnSpc>
                <a:spcPct val="115000"/>
              </a:lnSpc>
              <a:spcBef>
                <a:spcPts val="0"/>
              </a:spcBef>
              <a:spcAft>
                <a:spcPts val="0"/>
              </a:spcAft>
              <a:buClr>
                <a:srgbClr val="000000"/>
              </a:buClr>
              <a:buSzPts val="1700"/>
              <a:buFont typeface="Arial"/>
              <a:buNone/>
            </a:pPr>
            <a:r>
              <a:rPr b="0" i="0" lang="en" sz="1900" u="none" cap="none" strike="noStrike">
                <a:solidFill>
                  <a:schemeClr val="dk1"/>
                </a:solidFill>
                <a:latin typeface="Lora SemiBold"/>
                <a:ea typeface="Lora SemiBold"/>
                <a:cs typeface="Lora SemiBold"/>
                <a:sym typeface="Lora SemiBold"/>
              </a:rPr>
              <a:t>256-772-2547   ext. 80804</a:t>
            </a:r>
            <a:endParaRPr b="0" i="0" sz="2000" u="none" cap="none" strike="noStrike">
              <a:solidFill>
                <a:schemeClr val="dk1"/>
              </a:solidFill>
              <a:latin typeface="Lora SemiBold"/>
              <a:ea typeface="Lora SemiBold"/>
              <a:cs typeface="Lora SemiBold"/>
              <a:sym typeface="Lora SemiBold"/>
            </a:endParaRPr>
          </a:p>
        </p:txBody>
      </p:sp>
      <p:pic>
        <p:nvPicPr>
          <p:cNvPr id="78" name="Google Shape;78;p2"/>
          <p:cNvPicPr preferRelativeResize="0"/>
          <p:nvPr/>
        </p:nvPicPr>
        <p:blipFill>
          <a:blip r:embed="rId6">
            <a:alphaModFix/>
          </a:blip>
          <a:stretch>
            <a:fillRect/>
          </a:stretch>
        </p:blipFill>
        <p:spPr>
          <a:xfrm>
            <a:off x="5035947" y="1593388"/>
            <a:ext cx="2834639" cy="3090672"/>
          </a:xfrm>
          <a:prstGeom prst="rect">
            <a:avLst/>
          </a:prstGeom>
          <a:noFill/>
          <a:ln cap="flat" cmpd="sng" w="76200">
            <a:solidFill>
              <a:srgbClr val="0000FF"/>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1"/>
          <p:cNvSpPr txBox="1"/>
          <p:nvPr>
            <p:ph type="title"/>
          </p:nvPr>
        </p:nvSpPr>
        <p:spPr>
          <a:xfrm>
            <a:off x="802377" y="363475"/>
            <a:ext cx="6298800" cy="12069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SzPts val="3200"/>
              <a:buFont typeface="Rokkitt"/>
              <a:buNone/>
            </a:pPr>
            <a:r>
              <a:rPr i="0" lang="en" sz="5400" u="none" cap="none" strike="noStrike">
                <a:latin typeface="Anton"/>
                <a:ea typeface="Anton"/>
                <a:cs typeface="Anton"/>
                <a:sym typeface="Anton"/>
              </a:rPr>
              <a:t>GRADING POLICY</a:t>
            </a:r>
            <a:endParaRPr i="0" sz="5400" u="none" cap="none" strike="noStrike">
              <a:latin typeface="Anton"/>
              <a:ea typeface="Anton"/>
              <a:cs typeface="Anton"/>
              <a:sym typeface="Anton"/>
            </a:endParaRPr>
          </a:p>
        </p:txBody>
      </p:sp>
      <p:sp>
        <p:nvSpPr>
          <p:cNvPr id="155" name="Google Shape;155;p11"/>
          <p:cNvSpPr txBox="1"/>
          <p:nvPr>
            <p:ph idx="1" type="body"/>
          </p:nvPr>
        </p:nvSpPr>
        <p:spPr>
          <a:xfrm>
            <a:off x="952500" y="3557752"/>
            <a:ext cx="7543800" cy="1719856"/>
          </a:xfrm>
          <a:prstGeom prst="rect">
            <a:avLst/>
          </a:prstGeom>
          <a:noFill/>
          <a:ln>
            <a:noFill/>
          </a:ln>
        </p:spPr>
        <p:txBody>
          <a:bodyPr anchorCtr="0" anchor="t" bIns="34275" lIns="68575" spcFirstLastPara="1" rIns="68575" wrap="square" tIns="34275">
            <a:noAutofit/>
          </a:bodyPr>
          <a:lstStyle/>
          <a:p>
            <a:pPr indent="0" lvl="0" marL="139700" marR="0" rtl="0" algn="l">
              <a:lnSpc>
                <a:spcPct val="90000"/>
              </a:lnSpc>
              <a:spcBef>
                <a:spcPts val="0"/>
              </a:spcBef>
              <a:spcAft>
                <a:spcPts val="0"/>
              </a:spcAft>
              <a:buClr>
                <a:srgbClr val="990000"/>
              </a:buClr>
              <a:buSzPts val="2600"/>
              <a:buFont typeface="Noto Sans Symbols"/>
              <a:buNone/>
            </a:pPr>
            <a:r>
              <a:t/>
            </a:r>
            <a:endParaRPr i="1" sz="2200">
              <a:latin typeface="Impact"/>
              <a:ea typeface="Impact"/>
              <a:cs typeface="Impact"/>
              <a:sym typeface="Impact"/>
            </a:endParaRPr>
          </a:p>
          <a:p>
            <a:pPr indent="0" lvl="0" marL="0" marR="0" rtl="0" algn="l">
              <a:lnSpc>
                <a:spcPct val="90000"/>
              </a:lnSpc>
              <a:spcBef>
                <a:spcPts val="900"/>
              </a:spcBef>
              <a:spcAft>
                <a:spcPts val="1600"/>
              </a:spcAft>
              <a:buSzPts val="1300"/>
              <a:buNone/>
            </a:pPr>
            <a:r>
              <a:t/>
            </a:r>
            <a:endParaRPr sz="2400">
              <a:latin typeface="Impact"/>
              <a:ea typeface="Impact"/>
              <a:cs typeface="Impact"/>
              <a:sym typeface="Impact"/>
            </a:endParaRPr>
          </a:p>
        </p:txBody>
      </p:sp>
      <p:pic>
        <p:nvPicPr>
          <p:cNvPr id="156" name="Google Shape;156;p11"/>
          <p:cNvPicPr preferRelativeResize="0"/>
          <p:nvPr/>
        </p:nvPicPr>
        <p:blipFill rotWithShape="1">
          <a:blip r:embed="rId3">
            <a:alphaModFix/>
          </a:blip>
          <a:srcRect b="0" l="0" r="0" t="0"/>
          <a:stretch/>
        </p:blipFill>
        <p:spPr>
          <a:xfrm>
            <a:off x="7499229" y="1"/>
            <a:ext cx="1607660" cy="1285874"/>
          </a:xfrm>
          <a:prstGeom prst="rect">
            <a:avLst/>
          </a:prstGeom>
          <a:noFill/>
          <a:ln>
            <a:noFill/>
          </a:ln>
        </p:spPr>
      </p:pic>
      <p:sp>
        <p:nvSpPr>
          <p:cNvPr id="157" name="Google Shape;157;p11"/>
          <p:cNvSpPr txBox="1"/>
          <p:nvPr/>
        </p:nvSpPr>
        <p:spPr>
          <a:xfrm>
            <a:off x="952500" y="1570375"/>
            <a:ext cx="7543800" cy="3419100"/>
          </a:xfrm>
          <a:prstGeom prst="rect">
            <a:avLst/>
          </a:prstGeom>
          <a:noFill/>
          <a:ln>
            <a:noFill/>
          </a:ln>
        </p:spPr>
        <p:txBody>
          <a:bodyPr anchorCtr="0" anchor="t" bIns="34275" lIns="68575" spcFirstLastPara="1" rIns="68575" wrap="square" tIns="34275">
            <a:noAutofit/>
          </a:bodyPr>
          <a:lstStyle/>
          <a:p>
            <a:pPr indent="-393700" lvl="0" marL="457200" marR="0" rtl="0" algn="l">
              <a:lnSpc>
                <a:spcPct val="90000"/>
              </a:lnSpc>
              <a:spcBef>
                <a:spcPts val="0"/>
              </a:spcBef>
              <a:spcAft>
                <a:spcPts val="0"/>
              </a:spcAft>
              <a:buClr>
                <a:schemeClr val="dk1"/>
              </a:buClr>
              <a:buSzPts val="2600"/>
              <a:buFont typeface="Arial"/>
              <a:buChar char="-"/>
            </a:pPr>
            <a:r>
              <a:rPr b="1" i="0" lang="en" sz="2600" u="none" cap="none" strike="noStrike">
                <a:solidFill>
                  <a:schemeClr val="dk1"/>
                </a:solidFill>
                <a:latin typeface="Arial"/>
                <a:ea typeface="Arial"/>
                <a:cs typeface="Arial"/>
                <a:sym typeface="Arial"/>
              </a:rPr>
              <a:t>Grades will be earned through an accumulation of points throughout the 9-week period. Percentages will be consistent with Madison City School’s policy.</a:t>
            </a:r>
            <a:endParaRPr b="1" i="0" sz="2600" u="none" cap="none" strike="noStrike">
              <a:solidFill>
                <a:schemeClr val="dk1"/>
              </a:solidFill>
              <a:latin typeface="Arial"/>
              <a:ea typeface="Arial"/>
              <a:cs typeface="Arial"/>
              <a:sym typeface="Arial"/>
            </a:endParaRPr>
          </a:p>
          <a:p>
            <a:pPr indent="-393700" lvl="0" marL="457200" marR="0" rtl="0" algn="l">
              <a:lnSpc>
                <a:spcPct val="90000"/>
              </a:lnSpc>
              <a:spcBef>
                <a:spcPts val="0"/>
              </a:spcBef>
              <a:spcAft>
                <a:spcPts val="0"/>
              </a:spcAft>
              <a:buClr>
                <a:schemeClr val="dk1"/>
              </a:buClr>
              <a:buSzPts val="2600"/>
              <a:buChar char="-"/>
            </a:pPr>
            <a:r>
              <a:rPr b="1" lang="en" sz="2600">
                <a:solidFill>
                  <a:schemeClr val="dk1"/>
                </a:solidFill>
              </a:rPr>
              <a:t>Test grades account for 70% of your overall grade.</a:t>
            </a:r>
            <a:endParaRPr b="1" sz="2600">
              <a:solidFill>
                <a:schemeClr val="dk1"/>
              </a:solidFill>
            </a:endParaRPr>
          </a:p>
          <a:p>
            <a:pPr indent="-393700" lvl="0" marL="457200" marR="0" rtl="0" algn="l">
              <a:lnSpc>
                <a:spcPct val="90000"/>
              </a:lnSpc>
              <a:spcBef>
                <a:spcPts val="0"/>
              </a:spcBef>
              <a:spcAft>
                <a:spcPts val="0"/>
              </a:spcAft>
              <a:buClr>
                <a:schemeClr val="dk1"/>
              </a:buClr>
              <a:buSzPts val="2600"/>
              <a:buChar char="-"/>
            </a:pPr>
            <a:r>
              <a:rPr b="1" lang="en" sz="2600">
                <a:solidFill>
                  <a:schemeClr val="dk1"/>
                </a:solidFill>
              </a:rPr>
              <a:t>Daily grades account for 30% of your overall grade.</a:t>
            </a:r>
            <a:endParaRPr b="0" i="1" sz="2400" u="none" cap="none" strike="noStrike">
              <a:solidFill>
                <a:schemeClr val="dk1"/>
              </a:solidFill>
              <a:latin typeface="Impact"/>
              <a:ea typeface="Impact"/>
              <a:cs typeface="Impact"/>
              <a:sym typeface="Impact"/>
            </a:endParaRPr>
          </a:p>
          <a:p>
            <a:pPr indent="0" lvl="0" marL="0" marR="0" rtl="0" algn="l">
              <a:lnSpc>
                <a:spcPct val="90000"/>
              </a:lnSpc>
              <a:spcBef>
                <a:spcPts val="900"/>
              </a:spcBef>
              <a:spcAft>
                <a:spcPts val="1600"/>
              </a:spcAft>
              <a:buClr>
                <a:srgbClr val="9E3611"/>
              </a:buClr>
              <a:buSzPts val="1300"/>
              <a:buFont typeface="Noto Sans Symbols"/>
              <a:buNone/>
            </a:pPr>
            <a:r>
              <a:t/>
            </a:r>
            <a:endParaRPr b="0" i="0" sz="2400" u="none" cap="none" strike="noStrike">
              <a:solidFill>
                <a:schemeClr val="dk1"/>
              </a:solidFill>
              <a:latin typeface="Impact"/>
              <a:ea typeface="Impact"/>
              <a:cs typeface="Impact"/>
              <a:sym typeface="Impact"/>
            </a:endParaRPr>
          </a:p>
        </p:txBody>
      </p:sp>
      <p:pic>
        <p:nvPicPr>
          <p:cNvPr id="158" name="Google Shape;158;p11"/>
          <p:cNvPicPr preferRelativeResize="0"/>
          <p:nvPr/>
        </p:nvPicPr>
        <p:blipFill rotWithShape="1">
          <a:blip r:embed="rId4">
            <a:alphaModFix/>
          </a:blip>
          <a:srcRect b="0" l="0" r="0" t="0"/>
          <a:stretch/>
        </p:blipFill>
        <p:spPr>
          <a:xfrm>
            <a:off x="7351775" y="-49300"/>
            <a:ext cx="1792224" cy="14356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2"/>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SzPts val="3200"/>
              <a:buFont typeface="Rokkitt"/>
              <a:buNone/>
            </a:pPr>
            <a:r>
              <a:rPr lang="en" sz="5400">
                <a:latin typeface="Anton"/>
                <a:ea typeface="Anton"/>
                <a:cs typeface="Anton"/>
                <a:sym typeface="Anton"/>
              </a:rPr>
              <a:t>OFFICE HOURS</a:t>
            </a:r>
            <a:endParaRPr i="0" sz="5400" u="none" cap="none" strike="noStrike">
              <a:latin typeface="Anton"/>
              <a:ea typeface="Anton"/>
              <a:cs typeface="Anton"/>
              <a:sym typeface="Anton"/>
            </a:endParaRPr>
          </a:p>
        </p:txBody>
      </p:sp>
      <p:sp>
        <p:nvSpPr>
          <p:cNvPr id="164" name="Google Shape;164;p12"/>
          <p:cNvSpPr txBox="1"/>
          <p:nvPr>
            <p:ph idx="1" type="body"/>
          </p:nvPr>
        </p:nvSpPr>
        <p:spPr>
          <a:xfrm>
            <a:off x="802386" y="1427674"/>
            <a:ext cx="7543800" cy="3449125"/>
          </a:xfrm>
          <a:prstGeom prst="rect">
            <a:avLst/>
          </a:prstGeom>
          <a:noFill/>
          <a:ln>
            <a:noFill/>
          </a:ln>
        </p:spPr>
        <p:txBody>
          <a:bodyPr anchorCtr="0" anchor="t" bIns="34275" lIns="68575" spcFirstLastPara="1" rIns="68575" wrap="square" tIns="34275">
            <a:noAutofit/>
          </a:bodyPr>
          <a:lstStyle/>
          <a:p>
            <a:pPr indent="0" lvl="0" marL="76200" marR="0" rtl="0" algn="l">
              <a:lnSpc>
                <a:spcPct val="90000"/>
              </a:lnSpc>
              <a:spcBef>
                <a:spcPts val="900"/>
              </a:spcBef>
              <a:spcAft>
                <a:spcPts val="0"/>
              </a:spcAft>
              <a:buSzPts val="2400"/>
              <a:buNone/>
            </a:pPr>
            <a:r>
              <a:rPr lang="en" sz="2400">
                <a:latin typeface="Alegreya"/>
                <a:ea typeface="Alegreya"/>
                <a:cs typeface="Alegreya"/>
                <a:sym typeface="Alegreya"/>
              </a:rPr>
              <a:t>Daily office hours:</a:t>
            </a:r>
            <a:endParaRPr/>
          </a:p>
          <a:p>
            <a:pPr indent="-381000" lvl="1" marL="914400" rtl="0" algn="l">
              <a:lnSpc>
                <a:spcPct val="90000"/>
              </a:lnSpc>
              <a:spcBef>
                <a:spcPts val="900"/>
              </a:spcBef>
              <a:spcAft>
                <a:spcPts val="0"/>
              </a:spcAft>
              <a:buSzPts val="2400"/>
              <a:buFont typeface="Alegreya"/>
              <a:buChar char="▪"/>
            </a:pPr>
            <a:r>
              <a:rPr lang="en" sz="2300">
                <a:latin typeface="Alegreya"/>
                <a:ea typeface="Alegreya"/>
                <a:cs typeface="Alegreya"/>
                <a:sym typeface="Alegreya"/>
              </a:rPr>
              <a:t>Fall:  Tuesdays and Thursdays – 1st Block.</a:t>
            </a:r>
            <a:endParaRPr sz="2300">
              <a:latin typeface="Alegreya"/>
              <a:ea typeface="Alegreya"/>
              <a:cs typeface="Alegreya"/>
              <a:sym typeface="Alegreya"/>
            </a:endParaRPr>
          </a:p>
          <a:p>
            <a:pPr indent="-381000" lvl="1" marL="914400" rtl="0" algn="l">
              <a:lnSpc>
                <a:spcPct val="90000"/>
              </a:lnSpc>
              <a:spcBef>
                <a:spcPts val="900"/>
              </a:spcBef>
              <a:spcAft>
                <a:spcPts val="0"/>
              </a:spcAft>
              <a:buSzPts val="2400"/>
              <a:buFont typeface="Alegreya"/>
              <a:buChar char="▪"/>
            </a:pPr>
            <a:r>
              <a:rPr lang="en" sz="2300">
                <a:latin typeface="Alegreya"/>
                <a:ea typeface="Alegreya"/>
                <a:cs typeface="Alegreya"/>
                <a:sym typeface="Alegreya"/>
              </a:rPr>
              <a:t>Spring: Tuesdays and Thursdays – 4th Block.</a:t>
            </a:r>
            <a:endParaRPr sz="2300">
              <a:latin typeface="Alegreya"/>
              <a:ea typeface="Alegreya"/>
              <a:cs typeface="Alegreya"/>
              <a:sym typeface="Alegreya"/>
            </a:endParaRPr>
          </a:p>
          <a:p>
            <a:pPr indent="0" lvl="0" marL="76200" marR="0" rtl="0" algn="l">
              <a:lnSpc>
                <a:spcPct val="90000"/>
              </a:lnSpc>
              <a:spcBef>
                <a:spcPts val="0"/>
              </a:spcBef>
              <a:spcAft>
                <a:spcPts val="0"/>
              </a:spcAft>
              <a:buSzPts val="2400"/>
              <a:buNone/>
            </a:pPr>
            <a:r>
              <a:t/>
            </a:r>
            <a:endParaRPr sz="2400">
              <a:latin typeface="Alegreya"/>
              <a:ea typeface="Alegreya"/>
              <a:cs typeface="Alegreya"/>
              <a:sym typeface="Alegreya"/>
            </a:endParaRPr>
          </a:p>
          <a:p>
            <a:pPr indent="0" lvl="0" marL="76200" marR="0" rtl="0" algn="l">
              <a:lnSpc>
                <a:spcPct val="90000"/>
              </a:lnSpc>
              <a:spcBef>
                <a:spcPts val="0"/>
              </a:spcBef>
              <a:spcAft>
                <a:spcPts val="0"/>
              </a:spcAft>
              <a:buSzPts val="2400"/>
              <a:buNone/>
            </a:pPr>
            <a:r>
              <a:rPr lang="en" sz="2400">
                <a:latin typeface="Alegreya"/>
                <a:ea typeface="Alegreya"/>
                <a:cs typeface="Alegreya"/>
                <a:sym typeface="Alegreya"/>
              </a:rPr>
              <a:t>I will be able to answer any questions via Schoology messenger or email.</a:t>
            </a:r>
            <a:endParaRPr sz="2400">
              <a:latin typeface="Alegreya"/>
              <a:ea typeface="Alegreya"/>
              <a:cs typeface="Alegreya"/>
              <a:sym typeface="Alegreya"/>
            </a:endParaRPr>
          </a:p>
          <a:p>
            <a:pPr indent="0" lvl="0" marL="76200" marR="0" rtl="0" algn="l">
              <a:lnSpc>
                <a:spcPct val="90000"/>
              </a:lnSpc>
              <a:spcBef>
                <a:spcPts val="0"/>
              </a:spcBef>
              <a:spcAft>
                <a:spcPts val="0"/>
              </a:spcAft>
              <a:buSzPts val="2400"/>
              <a:buNone/>
            </a:pPr>
            <a:r>
              <a:t/>
            </a:r>
            <a:endParaRPr sz="1200">
              <a:latin typeface="Alegreya"/>
              <a:ea typeface="Alegreya"/>
              <a:cs typeface="Alegreya"/>
              <a:sym typeface="Alegreya"/>
            </a:endParaRPr>
          </a:p>
          <a:p>
            <a:pPr indent="0" lvl="0" marL="76200" marR="0" rtl="0" algn="l">
              <a:lnSpc>
                <a:spcPct val="90000"/>
              </a:lnSpc>
              <a:spcBef>
                <a:spcPts val="0"/>
              </a:spcBef>
              <a:spcAft>
                <a:spcPts val="0"/>
              </a:spcAft>
              <a:buSzPts val="2400"/>
              <a:buNone/>
            </a:pPr>
            <a:r>
              <a:rPr lang="en" sz="2400">
                <a:latin typeface="Alegreya"/>
                <a:ea typeface="Alegreya"/>
                <a:cs typeface="Alegreya"/>
                <a:sym typeface="Alegreya"/>
              </a:rPr>
              <a:t>Please either message me or email me ahead of time any questions or concerns you may have.</a:t>
            </a:r>
            <a:endParaRPr sz="2400">
              <a:latin typeface="Alegreya"/>
              <a:ea typeface="Alegreya"/>
              <a:cs typeface="Alegreya"/>
              <a:sym typeface="Alegreya"/>
            </a:endParaRPr>
          </a:p>
          <a:p>
            <a:pPr indent="0" lvl="0" marL="0" marR="0" rtl="0" algn="l">
              <a:lnSpc>
                <a:spcPct val="90000"/>
              </a:lnSpc>
              <a:spcBef>
                <a:spcPts val="1600"/>
              </a:spcBef>
              <a:spcAft>
                <a:spcPts val="0"/>
              </a:spcAft>
              <a:buSzPts val="1300"/>
              <a:buNone/>
            </a:pPr>
            <a:r>
              <a:t/>
            </a:r>
            <a:endParaRPr sz="2400">
              <a:latin typeface="Impact"/>
              <a:ea typeface="Impact"/>
              <a:cs typeface="Impact"/>
              <a:sym typeface="Impact"/>
            </a:endParaRPr>
          </a:p>
          <a:p>
            <a:pPr indent="0" lvl="0" marL="0" marR="0" rtl="0" algn="l">
              <a:lnSpc>
                <a:spcPct val="90000"/>
              </a:lnSpc>
              <a:spcBef>
                <a:spcPts val="1600"/>
              </a:spcBef>
              <a:spcAft>
                <a:spcPts val="0"/>
              </a:spcAft>
              <a:buSzPts val="1300"/>
              <a:buNone/>
            </a:pPr>
            <a:r>
              <a:t/>
            </a:r>
            <a:endParaRPr sz="2400">
              <a:latin typeface="Impact"/>
              <a:ea typeface="Impact"/>
              <a:cs typeface="Impact"/>
              <a:sym typeface="Impact"/>
            </a:endParaRPr>
          </a:p>
          <a:p>
            <a:pPr indent="0" lvl="0" marL="0" marR="0" rtl="0" algn="l">
              <a:lnSpc>
                <a:spcPct val="90000"/>
              </a:lnSpc>
              <a:spcBef>
                <a:spcPts val="1600"/>
              </a:spcBef>
              <a:spcAft>
                <a:spcPts val="0"/>
              </a:spcAft>
              <a:buSzPts val="1300"/>
              <a:buNone/>
            </a:pPr>
            <a:r>
              <a:t/>
            </a:r>
            <a:endParaRPr sz="2400">
              <a:latin typeface="Impact"/>
              <a:ea typeface="Impact"/>
              <a:cs typeface="Impact"/>
              <a:sym typeface="Impact"/>
            </a:endParaRPr>
          </a:p>
          <a:p>
            <a:pPr indent="0" lvl="0" marL="0" marR="0" rtl="0" algn="l">
              <a:lnSpc>
                <a:spcPct val="90000"/>
              </a:lnSpc>
              <a:spcBef>
                <a:spcPts val="1600"/>
              </a:spcBef>
              <a:spcAft>
                <a:spcPts val="0"/>
              </a:spcAft>
              <a:buSzPts val="1300"/>
              <a:buNone/>
            </a:pPr>
            <a:r>
              <a:t/>
            </a:r>
            <a:endParaRPr sz="2400">
              <a:latin typeface="Impact"/>
              <a:ea typeface="Impact"/>
              <a:cs typeface="Impact"/>
              <a:sym typeface="Impact"/>
            </a:endParaRPr>
          </a:p>
          <a:p>
            <a:pPr indent="0" lvl="0" marL="0" marR="0" rtl="0" algn="l">
              <a:lnSpc>
                <a:spcPct val="90000"/>
              </a:lnSpc>
              <a:spcBef>
                <a:spcPts val="1600"/>
              </a:spcBef>
              <a:spcAft>
                <a:spcPts val="0"/>
              </a:spcAft>
              <a:buSzPts val="1300"/>
              <a:buNone/>
            </a:pPr>
            <a:r>
              <a:t/>
            </a:r>
            <a:endParaRPr sz="2400">
              <a:latin typeface="Impact"/>
              <a:ea typeface="Impact"/>
              <a:cs typeface="Impact"/>
              <a:sym typeface="Impact"/>
            </a:endParaRPr>
          </a:p>
          <a:p>
            <a:pPr indent="0" lvl="0" marL="0" marR="0" rtl="0" algn="l">
              <a:lnSpc>
                <a:spcPct val="90000"/>
              </a:lnSpc>
              <a:spcBef>
                <a:spcPts val="1600"/>
              </a:spcBef>
              <a:spcAft>
                <a:spcPts val="0"/>
              </a:spcAft>
              <a:buSzPts val="1300"/>
              <a:buNone/>
            </a:pPr>
            <a:r>
              <a:t/>
            </a:r>
            <a:endParaRPr sz="2400">
              <a:latin typeface="Impact"/>
              <a:ea typeface="Impact"/>
              <a:cs typeface="Impact"/>
              <a:sym typeface="Impact"/>
            </a:endParaRPr>
          </a:p>
          <a:p>
            <a:pPr indent="0" lvl="0" marL="0" marR="0" rtl="0" algn="l">
              <a:lnSpc>
                <a:spcPct val="90000"/>
              </a:lnSpc>
              <a:spcBef>
                <a:spcPts val="1600"/>
              </a:spcBef>
              <a:spcAft>
                <a:spcPts val="0"/>
              </a:spcAft>
              <a:buSzPts val="1300"/>
              <a:buNone/>
            </a:pPr>
            <a:r>
              <a:t/>
            </a:r>
            <a:endParaRPr sz="2400">
              <a:latin typeface="Impact"/>
              <a:ea typeface="Impact"/>
              <a:cs typeface="Impact"/>
              <a:sym typeface="Impact"/>
            </a:endParaRPr>
          </a:p>
          <a:p>
            <a:pPr indent="0" lvl="0" marL="0" marR="0" rtl="0" algn="l">
              <a:lnSpc>
                <a:spcPct val="90000"/>
              </a:lnSpc>
              <a:spcBef>
                <a:spcPts val="1600"/>
              </a:spcBef>
              <a:spcAft>
                <a:spcPts val="0"/>
              </a:spcAft>
              <a:buSzPts val="1300"/>
              <a:buNone/>
            </a:pPr>
            <a:r>
              <a:t/>
            </a:r>
            <a:endParaRPr sz="2400">
              <a:latin typeface="Impact"/>
              <a:ea typeface="Impact"/>
              <a:cs typeface="Impact"/>
              <a:sym typeface="Impact"/>
            </a:endParaRPr>
          </a:p>
          <a:p>
            <a:pPr indent="0" lvl="0" marL="0" marR="0" rtl="0" algn="l">
              <a:lnSpc>
                <a:spcPct val="90000"/>
              </a:lnSpc>
              <a:spcBef>
                <a:spcPts val="1600"/>
              </a:spcBef>
              <a:spcAft>
                <a:spcPts val="0"/>
              </a:spcAft>
              <a:buSzPts val="1300"/>
              <a:buNone/>
            </a:pPr>
            <a:r>
              <a:t/>
            </a:r>
            <a:endParaRPr sz="2400">
              <a:latin typeface="Impact"/>
              <a:ea typeface="Impact"/>
              <a:cs typeface="Impact"/>
              <a:sym typeface="Impact"/>
            </a:endParaRPr>
          </a:p>
          <a:p>
            <a:pPr indent="0" lvl="0" marL="0" marR="0" rtl="0" algn="l">
              <a:lnSpc>
                <a:spcPct val="90000"/>
              </a:lnSpc>
              <a:spcBef>
                <a:spcPts val="1600"/>
              </a:spcBef>
              <a:spcAft>
                <a:spcPts val="0"/>
              </a:spcAft>
              <a:buSzPts val="1300"/>
              <a:buNone/>
            </a:pPr>
            <a:r>
              <a:t/>
            </a:r>
            <a:endParaRPr sz="2400">
              <a:latin typeface="Impact"/>
              <a:ea typeface="Impact"/>
              <a:cs typeface="Impact"/>
              <a:sym typeface="Impact"/>
            </a:endParaRPr>
          </a:p>
          <a:p>
            <a:pPr indent="0" lvl="0" marL="0" marR="0" rtl="0" algn="l">
              <a:lnSpc>
                <a:spcPct val="90000"/>
              </a:lnSpc>
              <a:spcBef>
                <a:spcPts val="1600"/>
              </a:spcBef>
              <a:spcAft>
                <a:spcPts val="0"/>
              </a:spcAft>
              <a:buSzPts val="1300"/>
              <a:buNone/>
            </a:pPr>
            <a:r>
              <a:t/>
            </a:r>
            <a:endParaRPr sz="2400">
              <a:latin typeface="Impact"/>
              <a:ea typeface="Impact"/>
              <a:cs typeface="Impact"/>
              <a:sym typeface="Impact"/>
            </a:endParaRPr>
          </a:p>
          <a:p>
            <a:pPr indent="0" lvl="0" marL="0" marR="0" rtl="0" algn="l">
              <a:lnSpc>
                <a:spcPct val="90000"/>
              </a:lnSpc>
              <a:spcBef>
                <a:spcPts val="1600"/>
              </a:spcBef>
              <a:spcAft>
                <a:spcPts val="0"/>
              </a:spcAft>
              <a:buSzPts val="1300"/>
              <a:buNone/>
            </a:pPr>
            <a:r>
              <a:t/>
            </a:r>
            <a:endParaRPr sz="2400">
              <a:latin typeface="Impact"/>
              <a:ea typeface="Impact"/>
              <a:cs typeface="Impact"/>
              <a:sym typeface="Impact"/>
            </a:endParaRPr>
          </a:p>
          <a:p>
            <a:pPr indent="0" lvl="0" marL="0" marR="0" rtl="0" algn="l">
              <a:lnSpc>
                <a:spcPct val="90000"/>
              </a:lnSpc>
              <a:spcBef>
                <a:spcPts val="1600"/>
              </a:spcBef>
              <a:spcAft>
                <a:spcPts val="0"/>
              </a:spcAft>
              <a:buSzPts val="1300"/>
              <a:buNone/>
            </a:pPr>
            <a:r>
              <a:t/>
            </a:r>
            <a:endParaRPr sz="2400">
              <a:latin typeface="Impact"/>
              <a:ea typeface="Impact"/>
              <a:cs typeface="Impact"/>
              <a:sym typeface="Impact"/>
            </a:endParaRPr>
          </a:p>
          <a:p>
            <a:pPr indent="0" lvl="0" marL="0" marR="0" rtl="0" algn="l">
              <a:lnSpc>
                <a:spcPct val="90000"/>
              </a:lnSpc>
              <a:spcBef>
                <a:spcPts val="1600"/>
              </a:spcBef>
              <a:spcAft>
                <a:spcPts val="0"/>
              </a:spcAft>
              <a:buSzPts val="1300"/>
              <a:buNone/>
            </a:pPr>
            <a:r>
              <a:t/>
            </a:r>
            <a:endParaRPr sz="2400">
              <a:latin typeface="Impact"/>
              <a:ea typeface="Impact"/>
              <a:cs typeface="Impact"/>
              <a:sym typeface="Impact"/>
            </a:endParaRPr>
          </a:p>
          <a:p>
            <a:pPr indent="0" lvl="0" marL="0" marR="0" rtl="0" algn="l">
              <a:lnSpc>
                <a:spcPct val="90000"/>
              </a:lnSpc>
              <a:spcBef>
                <a:spcPts val="1600"/>
              </a:spcBef>
              <a:spcAft>
                <a:spcPts val="0"/>
              </a:spcAft>
              <a:buSzPts val="1300"/>
              <a:buNone/>
            </a:pPr>
            <a:r>
              <a:t/>
            </a:r>
            <a:endParaRPr sz="2400">
              <a:latin typeface="Impact"/>
              <a:ea typeface="Impact"/>
              <a:cs typeface="Impact"/>
              <a:sym typeface="Impact"/>
            </a:endParaRPr>
          </a:p>
          <a:p>
            <a:pPr indent="0" lvl="0" marL="0" marR="0" rtl="0" algn="l">
              <a:lnSpc>
                <a:spcPct val="90000"/>
              </a:lnSpc>
              <a:spcBef>
                <a:spcPts val="1600"/>
              </a:spcBef>
              <a:spcAft>
                <a:spcPts val="0"/>
              </a:spcAft>
              <a:buSzPts val="1300"/>
              <a:buNone/>
            </a:pPr>
            <a:r>
              <a:t/>
            </a:r>
            <a:endParaRPr sz="2400">
              <a:latin typeface="Impact"/>
              <a:ea typeface="Impact"/>
              <a:cs typeface="Impact"/>
              <a:sym typeface="Impact"/>
            </a:endParaRPr>
          </a:p>
          <a:p>
            <a:pPr indent="0" lvl="0" marL="0" marR="0" rtl="0" algn="l">
              <a:lnSpc>
                <a:spcPct val="90000"/>
              </a:lnSpc>
              <a:spcBef>
                <a:spcPts val="1600"/>
              </a:spcBef>
              <a:spcAft>
                <a:spcPts val="0"/>
              </a:spcAft>
              <a:buSzPts val="1300"/>
              <a:buNone/>
            </a:pPr>
            <a:r>
              <a:t/>
            </a:r>
            <a:endParaRPr sz="2400">
              <a:latin typeface="Impact"/>
              <a:ea typeface="Impact"/>
              <a:cs typeface="Impact"/>
              <a:sym typeface="Impact"/>
            </a:endParaRPr>
          </a:p>
          <a:p>
            <a:pPr indent="0" lvl="0" marL="0" marR="0" rtl="0" algn="l">
              <a:lnSpc>
                <a:spcPct val="90000"/>
              </a:lnSpc>
              <a:spcBef>
                <a:spcPts val="1600"/>
              </a:spcBef>
              <a:spcAft>
                <a:spcPts val="1600"/>
              </a:spcAft>
              <a:buSzPts val="1300"/>
              <a:buNone/>
            </a:pPr>
            <a:r>
              <a:t/>
            </a:r>
            <a:endParaRPr sz="2400">
              <a:latin typeface="Impact"/>
              <a:ea typeface="Impact"/>
              <a:cs typeface="Impact"/>
              <a:sym typeface="Impact"/>
            </a:endParaRPr>
          </a:p>
        </p:txBody>
      </p:sp>
      <p:pic>
        <p:nvPicPr>
          <p:cNvPr id="165" name="Google Shape;165;p12"/>
          <p:cNvPicPr preferRelativeResize="0"/>
          <p:nvPr/>
        </p:nvPicPr>
        <p:blipFill rotWithShape="1">
          <a:blip r:embed="rId3">
            <a:alphaModFix/>
          </a:blip>
          <a:srcRect b="0" l="0" r="0" t="0"/>
          <a:stretch/>
        </p:blipFill>
        <p:spPr>
          <a:xfrm>
            <a:off x="7396104" y="141801"/>
            <a:ext cx="1607660" cy="1285874"/>
          </a:xfrm>
          <a:prstGeom prst="rect">
            <a:avLst/>
          </a:prstGeom>
          <a:noFill/>
          <a:ln>
            <a:noFill/>
          </a:ln>
        </p:spPr>
      </p:pic>
      <p:pic>
        <p:nvPicPr>
          <p:cNvPr id="166" name="Google Shape;166;p12"/>
          <p:cNvPicPr preferRelativeResize="0"/>
          <p:nvPr/>
        </p:nvPicPr>
        <p:blipFill rotWithShape="1">
          <a:blip r:embed="rId4">
            <a:alphaModFix/>
          </a:blip>
          <a:srcRect b="0" l="0" r="0" t="0"/>
          <a:stretch/>
        </p:blipFill>
        <p:spPr>
          <a:xfrm>
            <a:off x="7351775" y="-49300"/>
            <a:ext cx="1792224" cy="143560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1e4a5794fef_0_0"/>
          <p:cNvSpPr txBox="1"/>
          <p:nvPr>
            <p:ph type="title"/>
          </p:nvPr>
        </p:nvSpPr>
        <p:spPr>
          <a:xfrm>
            <a:off x="490211" y="179399"/>
            <a:ext cx="7543800" cy="12069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SzPts val="3200"/>
              <a:buFont typeface="Rokkitt"/>
              <a:buNone/>
            </a:pPr>
            <a:r>
              <a:rPr lang="en" sz="5400">
                <a:latin typeface="Anton"/>
                <a:ea typeface="Anton"/>
                <a:cs typeface="Anton"/>
                <a:sym typeface="Anton"/>
              </a:rPr>
              <a:t>HEALTH </a:t>
            </a:r>
            <a:r>
              <a:rPr i="0" lang="en" sz="5400" u="none" cap="none" strike="noStrike">
                <a:latin typeface="Anton"/>
                <a:ea typeface="Anton"/>
                <a:cs typeface="Anton"/>
                <a:sym typeface="Anton"/>
              </a:rPr>
              <a:t>PURPOSE &amp; FOCUS</a:t>
            </a:r>
            <a:endParaRPr i="0" sz="5400" u="none" cap="none" strike="noStrike">
              <a:latin typeface="Anton"/>
              <a:ea typeface="Anton"/>
              <a:cs typeface="Anton"/>
              <a:sym typeface="Anton"/>
            </a:endParaRPr>
          </a:p>
        </p:txBody>
      </p:sp>
      <p:sp>
        <p:nvSpPr>
          <p:cNvPr id="84" name="Google Shape;84;g1e4a5794fef_0_0"/>
          <p:cNvSpPr txBox="1"/>
          <p:nvPr>
            <p:ph idx="1" type="body"/>
          </p:nvPr>
        </p:nvSpPr>
        <p:spPr>
          <a:xfrm>
            <a:off x="800100" y="1386300"/>
            <a:ext cx="7543800" cy="3607200"/>
          </a:xfrm>
          <a:prstGeom prst="rect">
            <a:avLst/>
          </a:prstGeom>
          <a:solidFill>
            <a:srgbClr val="001D37"/>
          </a:solid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SzPts val="1300"/>
              <a:buNone/>
            </a:pPr>
            <a:r>
              <a:rPr b="1" lang="en" sz="2100">
                <a:latin typeface="Alegreya"/>
                <a:ea typeface="Alegreya"/>
                <a:cs typeface="Alegreya"/>
                <a:sym typeface="Alegreya"/>
              </a:rPr>
              <a:t>Health- the combination of physical, mental/emotional, and social well-being.</a:t>
            </a:r>
            <a:endParaRPr b="1" sz="2100">
              <a:latin typeface="Alegreya"/>
              <a:ea typeface="Alegreya"/>
              <a:cs typeface="Alegreya"/>
              <a:sym typeface="Alegreya"/>
            </a:endParaRPr>
          </a:p>
          <a:p>
            <a:pPr indent="-361950" lvl="0" marL="457200" rtl="0" algn="l">
              <a:lnSpc>
                <a:spcPct val="150000"/>
              </a:lnSpc>
              <a:spcBef>
                <a:spcPts val="700"/>
              </a:spcBef>
              <a:spcAft>
                <a:spcPts val="0"/>
              </a:spcAft>
              <a:buSzPts val="2100"/>
              <a:buFont typeface="Alegreya"/>
              <a:buChar char="▪"/>
            </a:pPr>
            <a:r>
              <a:rPr b="1" lang="en" sz="2100">
                <a:solidFill>
                  <a:srgbClr val="FF0000"/>
                </a:solidFill>
                <a:highlight>
                  <a:srgbClr val="001D37"/>
                </a:highlight>
                <a:latin typeface="Alegreya"/>
                <a:ea typeface="Alegreya"/>
                <a:cs typeface="Alegreya"/>
                <a:sym typeface="Alegreya"/>
              </a:rPr>
              <a:t>Purpose</a:t>
            </a:r>
            <a:r>
              <a:rPr lang="en" sz="1700">
                <a:solidFill>
                  <a:srgbClr val="FF0000"/>
                </a:solidFill>
                <a:highlight>
                  <a:srgbClr val="001D37"/>
                </a:highlight>
                <a:latin typeface="Alegreya"/>
                <a:ea typeface="Alegreya"/>
                <a:cs typeface="Alegreya"/>
                <a:sym typeface="Alegreya"/>
              </a:rPr>
              <a:t>:</a:t>
            </a:r>
            <a:r>
              <a:rPr lang="en" sz="1700">
                <a:solidFill>
                  <a:srgbClr val="990000"/>
                </a:solidFill>
                <a:highlight>
                  <a:srgbClr val="001D37"/>
                </a:highlight>
                <a:latin typeface="Alegreya"/>
                <a:ea typeface="Alegreya"/>
                <a:cs typeface="Alegreya"/>
                <a:sym typeface="Alegreya"/>
              </a:rPr>
              <a:t> </a:t>
            </a:r>
            <a:r>
              <a:rPr lang="en" sz="1700">
                <a:highlight>
                  <a:srgbClr val="001D37"/>
                </a:highlight>
                <a:latin typeface="Alegreya"/>
                <a:ea typeface="Alegreya"/>
                <a:cs typeface="Alegreya"/>
                <a:sym typeface="Alegreya"/>
              </a:rPr>
              <a:t>  Health education is designed to investigate theories and practices of wellness in order to be a productive and healthy adult so that you may achieve anything you wish without personal limitations.</a:t>
            </a:r>
            <a:endParaRPr b="1" sz="1700">
              <a:solidFill>
                <a:srgbClr val="FFFFFF"/>
              </a:solidFill>
              <a:highlight>
                <a:srgbClr val="001D37"/>
              </a:highlight>
              <a:latin typeface="Alegreya"/>
              <a:ea typeface="Alegreya"/>
              <a:cs typeface="Alegreya"/>
              <a:sym typeface="Alegreya"/>
            </a:endParaRPr>
          </a:p>
          <a:p>
            <a:pPr indent="-361950" lvl="0" marL="457200" rtl="0" algn="l">
              <a:lnSpc>
                <a:spcPct val="150000"/>
              </a:lnSpc>
              <a:spcBef>
                <a:spcPts val="700"/>
              </a:spcBef>
              <a:spcAft>
                <a:spcPts val="0"/>
              </a:spcAft>
              <a:buSzPts val="2100"/>
              <a:buFont typeface="Alegreya"/>
              <a:buChar char="▪"/>
            </a:pPr>
            <a:r>
              <a:rPr b="1" lang="en" sz="2100">
                <a:solidFill>
                  <a:srgbClr val="FF0000"/>
                </a:solidFill>
                <a:highlight>
                  <a:srgbClr val="001D37"/>
                </a:highlight>
                <a:latin typeface="Alegreya"/>
                <a:ea typeface="Alegreya"/>
                <a:cs typeface="Alegreya"/>
                <a:sym typeface="Alegreya"/>
              </a:rPr>
              <a:t>Focus</a:t>
            </a:r>
            <a:r>
              <a:rPr b="1" lang="en" sz="1700">
                <a:solidFill>
                  <a:srgbClr val="FF0000"/>
                </a:solidFill>
                <a:highlight>
                  <a:srgbClr val="001D37"/>
                </a:highlight>
                <a:latin typeface="Alegreya"/>
                <a:ea typeface="Alegreya"/>
                <a:cs typeface="Alegreya"/>
                <a:sym typeface="Alegreya"/>
              </a:rPr>
              <a:t>:</a:t>
            </a:r>
            <a:r>
              <a:rPr b="1" lang="en" sz="1700">
                <a:solidFill>
                  <a:srgbClr val="FFFFFF"/>
                </a:solidFill>
                <a:highlight>
                  <a:srgbClr val="001D37"/>
                </a:highlight>
                <a:latin typeface="Alegreya"/>
                <a:ea typeface="Alegreya"/>
                <a:cs typeface="Alegreya"/>
                <a:sym typeface="Alegreya"/>
              </a:rPr>
              <a:t>   </a:t>
            </a:r>
            <a:r>
              <a:rPr lang="en" sz="1700">
                <a:latin typeface="Alegreya"/>
                <a:ea typeface="Alegreya"/>
                <a:cs typeface="Alegreya"/>
                <a:sym typeface="Alegreya"/>
              </a:rPr>
              <a:t>Health literacy - refers to a person’s capacity to learn about and understand basic health information and services, and to use these resources to promote one’s health and wellness.</a:t>
            </a:r>
            <a:endParaRPr sz="1700">
              <a:solidFill>
                <a:srgbClr val="FFFFFF"/>
              </a:solidFill>
              <a:highlight>
                <a:srgbClr val="001D37"/>
              </a:highlight>
              <a:latin typeface="Alegreya"/>
              <a:ea typeface="Alegreya"/>
              <a:cs typeface="Alegreya"/>
              <a:sym typeface="Alegreya"/>
            </a:endParaRPr>
          </a:p>
          <a:p>
            <a:pPr indent="-63500" lvl="0" marL="139700" marR="0" rtl="0" algn="l">
              <a:lnSpc>
                <a:spcPct val="90000"/>
              </a:lnSpc>
              <a:spcBef>
                <a:spcPts val="900"/>
              </a:spcBef>
              <a:spcAft>
                <a:spcPts val="1600"/>
              </a:spcAft>
              <a:buClr>
                <a:srgbClr val="9E3611"/>
              </a:buClr>
              <a:buSzPts val="1300"/>
              <a:buFont typeface="Noto Sans Symbols"/>
              <a:buNone/>
            </a:pPr>
            <a:r>
              <a:t/>
            </a:r>
            <a:endParaRPr b="0" i="0" sz="1500" u="none" cap="none" strike="noStrike">
              <a:solidFill>
                <a:schemeClr val="dk1"/>
              </a:solidFill>
              <a:latin typeface="Rockwell"/>
              <a:ea typeface="Rockwell"/>
              <a:cs typeface="Rockwell"/>
              <a:sym typeface="Rockwell"/>
            </a:endParaRPr>
          </a:p>
        </p:txBody>
      </p:sp>
      <p:pic>
        <p:nvPicPr>
          <p:cNvPr id="85" name="Google Shape;85;g1e4a5794fef_0_0"/>
          <p:cNvPicPr preferRelativeResize="0"/>
          <p:nvPr/>
        </p:nvPicPr>
        <p:blipFill rotWithShape="1">
          <a:blip r:embed="rId3">
            <a:alphaModFix/>
          </a:blip>
          <a:srcRect b="0" l="0" r="0" t="0"/>
          <a:stretch/>
        </p:blipFill>
        <p:spPr>
          <a:xfrm>
            <a:off x="7499229" y="1"/>
            <a:ext cx="1607660" cy="1285874"/>
          </a:xfrm>
          <a:prstGeom prst="rect">
            <a:avLst/>
          </a:prstGeom>
          <a:noFill/>
          <a:ln>
            <a:noFill/>
          </a:ln>
        </p:spPr>
      </p:pic>
      <p:pic>
        <p:nvPicPr>
          <p:cNvPr id="86" name="Google Shape;86;g1e4a5794fef_0_0"/>
          <p:cNvPicPr preferRelativeResize="0"/>
          <p:nvPr/>
        </p:nvPicPr>
        <p:blipFill rotWithShape="1">
          <a:blip r:embed="rId4">
            <a:alphaModFix/>
          </a:blip>
          <a:srcRect b="0" l="0" r="0" t="0"/>
          <a:stretch/>
        </p:blipFill>
        <p:spPr>
          <a:xfrm>
            <a:off x="7351775" y="-49300"/>
            <a:ext cx="1792224" cy="14356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1e4a5794fef_0_10"/>
          <p:cNvSpPr txBox="1"/>
          <p:nvPr>
            <p:ph type="title"/>
          </p:nvPr>
        </p:nvSpPr>
        <p:spPr>
          <a:xfrm>
            <a:off x="891527" y="145900"/>
            <a:ext cx="4049400" cy="985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SzPts val="3200"/>
              <a:buFont typeface="Rokkitt"/>
              <a:buNone/>
            </a:pPr>
            <a:r>
              <a:rPr lang="en" sz="5400">
                <a:latin typeface="Anton"/>
                <a:ea typeface="Anton"/>
                <a:cs typeface="Anton"/>
                <a:sym typeface="Anton"/>
              </a:rPr>
              <a:t>9 - WEEK PLAN</a:t>
            </a:r>
            <a:endParaRPr i="0" sz="5400" u="none" cap="none" strike="noStrike">
              <a:latin typeface="Anton"/>
              <a:ea typeface="Anton"/>
              <a:cs typeface="Anton"/>
              <a:sym typeface="Anton"/>
            </a:endParaRPr>
          </a:p>
        </p:txBody>
      </p:sp>
      <p:sp>
        <p:nvSpPr>
          <p:cNvPr id="92" name="Google Shape;92;g1e4a5794fef_0_10"/>
          <p:cNvSpPr txBox="1"/>
          <p:nvPr>
            <p:ph idx="1" type="body"/>
          </p:nvPr>
        </p:nvSpPr>
        <p:spPr>
          <a:xfrm>
            <a:off x="0" y="1056054"/>
            <a:ext cx="7543800" cy="1095300"/>
          </a:xfrm>
          <a:prstGeom prst="rect">
            <a:avLst/>
          </a:prstGeom>
          <a:noFill/>
          <a:ln>
            <a:noFill/>
          </a:ln>
        </p:spPr>
        <p:txBody>
          <a:bodyPr anchorCtr="0" anchor="t" bIns="34275" lIns="68575" spcFirstLastPara="1" rIns="68575" wrap="square" tIns="34275">
            <a:noAutofit/>
          </a:bodyPr>
          <a:lstStyle/>
          <a:p>
            <a:pPr indent="0" lvl="0" marL="342900" marR="0" rtl="0" algn="l">
              <a:lnSpc>
                <a:spcPct val="90000"/>
              </a:lnSpc>
              <a:spcBef>
                <a:spcPts val="0"/>
              </a:spcBef>
              <a:spcAft>
                <a:spcPts val="0"/>
              </a:spcAft>
              <a:buSzPts val="1300"/>
              <a:buNone/>
            </a:pPr>
            <a:r>
              <a:rPr lang="en" sz="2000">
                <a:latin typeface="Alegreya"/>
                <a:ea typeface="Alegreya"/>
                <a:cs typeface="Alegreya"/>
                <a:sym typeface="Alegreya"/>
              </a:rPr>
              <a:t>Th</a:t>
            </a:r>
            <a:r>
              <a:rPr i="0" lang="en" sz="2000" u="none" cap="none" strike="noStrike">
                <a:solidFill>
                  <a:schemeClr val="dk1"/>
                </a:solidFill>
                <a:latin typeface="Alegreya"/>
                <a:ea typeface="Alegreya"/>
                <a:cs typeface="Alegreya"/>
                <a:sym typeface="Alegreya"/>
              </a:rPr>
              <a:t>is course will involve </a:t>
            </a:r>
            <a:r>
              <a:rPr lang="en" sz="2000">
                <a:latin typeface="Alegreya"/>
                <a:ea typeface="Alegreya"/>
                <a:cs typeface="Alegreya"/>
                <a:sym typeface="Alegreya"/>
              </a:rPr>
              <a:t> a weekly participation regimen which will include  both activity and</a:t>
            </a:r>
            <a:r>
              <a:rPr i="0" lang="en" sz="2000" u="none" cap="none" strike="noStrike">
                <a:solidFill>
                  <a:schemeClr val="dk1"/>
                </a:solidFill>
                <a:latin typeface="Alegreya"/>
                <a:ea typeface="Alegreya"/>
                <a:cs typeface="Alegreya"/>
                <a:sym typeface="Alegreya"/>
              </a:rPr>
              <a:t> content</a:t>
            </a:r>
            <a:r>
              <a:rPr lang="en" sz="2000">
                <a:latin typeface="Alegreya"/>
                <a:ea typeface="Alegreya"/>
                <a:cs typeface="Alegreya"/>
                <a:sym typeface="Alegreya"/>
              </a:rPr>
              <a:t> </a:t>
            </a:r>
            <a:r>
              <a:rPr i="0" lang="en" sz="2000" u="none" cap="none" strike="noStrike">
                <a:solidFill>
                  <a:schemeClr val="dk1"/>
                </a:solidFill>
                <a:latin typeface="Alegreya"/>
                <a:ea typeface="Alegreya"/>
                <a:cs typeface="Alegreya"/>
                <a:sym typeface="Alegreya"/>
              </a:rPr>
              <a:t>knowledge requirements. They will consist</a:t>
            </a:r>
            <a:r>
              <a:rPr lang="en" sz="2000">
                <a:latin typeface="Alegreya"/>
                <a:ea typeface="Alegreya"/>
                <a:cs typeface="Alegreya"/>
                <a:sym typeface="Alegreya"/>
              </a:rPr>
              <a:t>s</a:t>
            </a:r>
            <a:r>
              <a:rPr i="0" lang="en" sz="2000" u="none" cap="none" strike="noStrike">
                <a:solidFill>
                  <a:schemeClr val="dk1"/>
                </a:solidFill>
                <a:latin typeface="Alegreya"/>
                <a:ea typeface="Alegreya"/>
                <a:cs typeface="Alegreya"/>
                <a:sym typeface="Alegreya"/>
              </a:rPr>
              <a:t> of individual and group </a:t>
            </a:r>
            <a:r>
              <a:rPr lang="en" sz="2000">
                <a:latin typeface="Alegreya"/>
                <a:ea typeface="Alegreya"/>
                <a:cs typeface="Alegreya"/>
                <a:sym typeface="Alegreya"/>
              </a:rPr>
              <a:t>activitie</a:t>
            </a:r>
            <a:r>
              <a:rPr i="0" lang="en" sz="2000" u="none" cap="none" strike="noStrike">
                <a:solidFill>
                  <a:schemeClr val="dk1"/>
                </a:solidFill>
                <a:latin typeface="Alegreya"/>
                <a:ea typeface="Alegreya"/>
                <a:cs typeface="Alegreya"/>
                <a:sym typeface="Alegreya"/>
              </a:rPr>
              <a:t>s</a:t>
            </a:r>
            <a:r>
              <a:rPr lang="en" sz="2000">
                <a:latin typeface="Alegreya"/>
                <a:ea typeface="Alegreya"/>
                <a:cs typeface="Alegreya"/>
                <a:sym typeface="Alegreya"/>
              </a:rPr>
              <a:t>, </a:t>
            </a:r>
            <a:r>
              <a:rPr i="0" lang="en" sz="2000" u="none" cap="none" strike="noStrike">
                <a:solidFill>
                  <a:schemeClr val="dk1"/>
                </a:solidFill>
                <a:latin typeface="Alegreya"/>
                <a:ea typeface="Alegreya"/>
                <a:cs typeface="Alegreya"/>
                <a:sym typeface="Alegreya"/>
              </a:rPr>
              <a:t>article</a:t>
            </a:r>
            <a:r>
              <a:rPr lang="en" sz="2000">
                <a:latin typeface="Alegreya"/>
                <a:ea typeface="Alegreya"/>
                <a:cs typeface="Alegreya"/>
                <a:sym typeface="Alegreya"/>
              </a:rPr>
              <a:t>s, &amp; </a:t>
            </a:r>
            <a:r>
              <a:rPr i="0" lang="en" sz="2000" u="none" cap="none" strike="noStrike">
                <a:solidFill>
                  <a:schemeClr val="dk1"/>
                </a:solidFill>
                <a:latin typeface="Alegreya"/>
                <a:ea typeface="Alegreya"/>
                <a:cs typeface="Alegreya"/>
                <a:sym typeface="Alegreya"/>
              </a:rPr>
              <a:t>videos related to health education</a:t>
            </a:r>
            <a:r>
              <a:rPr lang="en" sz="2000">
                <a:latin typeface="Alegreya"/>
                <a:ea typeface="Alegreya"/>
                <a:cs typeface="Alegreya"/>
                <a:sym typeface="Alegreya"/>
              </a:rPr>
              <a:t>.</a:t>
            </a:r>
            <a:endParaRPr sz="2000">
              <a:latin typeface="Alegreya"/>
              <a:ea typeface="Alegreya"/>
              <a:cs typeface="Alegreya"/>
              <a:sym typeface="Alegreya"/>
            </a:endParaRPr>
          </a:p>
          <a:p>
            <a:pPr indent="0" lvl="0" marL="0" marR="0" rtl="0" algn="l">
              <a:lnSpc>
                <a:spcPct val="90000"/>
              </a:lnSpc>
              <a:spcBef>
                <a:spcPts val="0"/>
              </a:spcBef>
              <a:spcAft>
                <a:spcPts val="0"/>
              </a:spcAft>
              <a:buSzPts val="1300"/>
              <a:buNone/>
            </a:pPr>
            <a:r>
              <a:t/>
            </a:r>
            <a:endParaRPr sz="2100">
              <a:latin typeface="Alegreya"/>
              <a:ea typeface="Alegreya"/>
              <a:cs typeface="Alegreya"/>
              <a:sym typeface="Alegreya"/>
            </a:endParaRPr>
          </a:p>
        </p:txBody>
      </p:sp>
      <p:pic>
        <p:nvPicPr>
          <p:cNvPr id="93" name="Google Shape;93;g1e4a5794fef_0_10"/>
          <p:cNvPicPr preferRelativeResize="0"/>
          <p:nvPr/>
        </p:nvPicPr>
        <p:blipFill rotWithShape="1">
          <a:blip r:embed="rId3">
            <a:alphaModFix/>
          </a:blip>
          <a:srcRect b="0" l="0" r="0" t="0"/>
          <a:stretch/>
        </p:blipFill>
        <p:spPr>
          <a:xfrm>
            <a:off x="7509956" y="0"/>
            <a:ext cx="1596939" cy="1277306"/>
          </a:xfrm>
          <a:prstGeom prst="rect">
            <a:avLst/>
          </a:prstGeom>
          <a:noFill/>
          <a:ln>
            <a:noFill/>
          </a:ln>
        </p:spPr>
      </p:pic>
      <p:sp>
        <p:nvSpPr>
          <p:cNvPr id="94" name="Google Shape;94;g1e4a5794fef_0_10"/>
          <p:cNvSpPr txBox="1"/>
          <p:nvPr/>
        </p:nvSpPr>
        <p:spPr>
          <a:xfrm>
            <a:off x="2318050" y="4407075"/>
            <a:ext cx="3627600" cy="4677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15000"/>
              </a:lnSpc>
              <a:spcBef>
                <a:spcPts val="0"/>
              </a:spcBef>
              <a:spcAft>
                <a:spcPts val="0"/>
              </a:spcAft>
              <a:buClr>
                <a:srgbClr val="FF0000"/>
              </a:buClr>
              <a:buSzPts val="2000"/>
              <a:buFont typeface="Arial"/>
              <a:buChar char="★"/>
            </a:pPr>
            <a:r>
              <a:rPr b="1" i="0" lang="en" sz="2000" u="none" cap="none" strike="noStrike">
                <a:solidFill>
                  <a:srgbClr val="FF0000"/>
                </a:solidFill>
                <a:latin typeface="Arial"/>
                <a:ea typeface="Arial"/>
                <a:cs typeface="Arial"/>
                <a:sym typeface="Arial"/>
              </a:rPr>
              <a:t>Dates subject to change</a:t>
            </a:r>
            <a:endParaRPr b="1" i="0" sz="2000" u="none" cap="none" strike="noStrike">
              <a:solidFill>
                <a:srgbClr val="FF0000"/>
              </a:solidFill>
              <a:latin typeface="Arial"/>
              <a:ea typeface="Arial"/>
              <a:cs typeface="Arial"/>
              <a:sym typeface="Arial"/>
            </a:endParaRPr>
          </a:p>
        </p:txBody>
      </p:sp>
      <p:pic>
        <p:nvPicPr>
          <p:cNvPr id="95" name="Google Shape;95;g1e4a5794fef_0_10"/>
          <p:cNvPicPr preferRelativeResize="0"/>
          <p:nvPr/>
        </p:nvPicPr>
        <p:blipFill rotWithShape="1">
          <a:blip r:embed="rId4">
            <a:alphaModFix/>
          </a:blip>
          <a:srcRect b="0" l="0" r="0" t="0"/>
          <a:stretch/>
        </p:blipFill>
        <p:spPr>
          <a:xfrm>
            <a:off x="7351775" y="-49300"/>
            <a:ext cx="1792224" cy="1435608"/>
          </a:xfrm>
          <a:prstGeom prst="rect">
            <a:avLst/>
          </a:prstGeom>
          <a:noFill/>
          <a:ln>
            <a:noFill/>
          </a:ln>
        </p:spPr>
      </p:pic>
      <p:sp>
        <p:nvSpPr>
          <p:cNvPr id="96" name="Google Shape;96;g1e4a5794fef_0_10"/>
          <p:cNvSpPr txBox="1"/>
          <p:nvPr/>
        </p:nvSpPr>
        <p:spPr>
          <a:xfrm>
            <a:off x="2587975" y="2276154"/>
            <a:ext cx="2943300" cy="53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i="0" lang="en" sz="2300" u="sng" cap="none" strike="noStrike">
                <a:solidFill>
                  <a:srgbClr val="FF0000"/>
                </a:solidFill>
                <a:latin typeface="Graduate"/>
                <a:ea typeface="Graduate"/>
                <a:cs typeface="Graduate"/>
                <a:sym typeface="Graduate"/>
              </a:rPr>
              <a:t>WEEKLY TOPICS</a:t>
            </a:r>
            <a:endParaRPr b="1" i="0" sz="2300" u="sng" cap="none" strike="noStrike">
              <a:solidFill>
                <a:srgbClr val="FF0000"/>
              </a:solidFill>
              <a:latin typeface="Graduate"/>
              <a:ea typeface="Graduate"/>
              <a:cs typeface="Graduate"/>
              <a:sym typeface="Graduate"/>
            </a:endParaRPr>
          </a:p>
        </p:txBody>
      </p:sp>
      <p:sp>
        <p:nvSpPr>
          <p:cNvPr id="97" name="Google Shape;97;g1e4a5794fef_0_10"/>
          <p:cNvSpPr txBox="1"/>
          <p:nvPr/>
        </p:nvSpPr>
        <p:spPr>
          <a:xfrm>
            <a:off x="506800" y="2808325"/>
            <a:ext cx="3642000" cy="17244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Clr>
                <a:srgbClr val="000000"/>
              </a:buClr>
              <a:buSzPts val="1700"/>
              <a:buFont typeface="Arial"/>
              <a:buNone/>
            </a:pPr>
            <a:r>
              <a:rPr b="0" i="0" lang="en" sz="1700" u="none" cap="none" strike="noStrike">
                <a:solidFill>
                  <a:schemeClr val="dk1"/>
                </a:solidFill>
                <a:latin typeface="Lato"/>
                <a:ea typeface="Lato"/>
                <a:cs typeface="Lato"/>
                <a:sym typeface="Lato"/>
              </a:rPr>
              <a:t>Week 1 - Introduction to Health</a:t>
            </a:r>
            <a:endParaRPr b="0" i="0" sz="1700" u="none" cap="none" strike="noStrike">
              <a:solidFill>
                <a:schemeClr val="dk1"/>
              </a:solidFill>
              <a:latin typeface="Lato"/>
              <a:ea typeface="Lato"/>
              <a:cs typeface="Lato"/>
              <a:sym typeface="Lato"/>
            </a:endParaRPr>
          </a:p>
          <a:p>
            <a:pPr indent="0" lvl="0" marL="0" marR="0" rtl="0" algn="l">
              <a:lnSpc>
                <a:spcPct val="125000"/>
              </a:lnSpc>
              <a:spcBef>
                <a:spcPts val="0"/>
              </a:spcBef>
              <a:spcAft>
                <a:spcPts val="0"/>
              </a:spcAft>
              <a:buClr>
                <a:srgbClr val="000000"/>
              </a:buClr>
              <a:buSzPts val="1700"/>
              <a:buFont typeface="Arial"/>
              <a:buNone/>
            </a:pPr>
            <a:r>
              <a:rPr b="0" i="0" lang="en" sz="1700" u="none" cap="none" strike="noStrike">
                <a:solidFill>
                  <a:schemeClr val="dk1"/>
                </a:solidFill>
                <a:latin typeface="Lato"/>
                <a:ea typeface="Lato"/>
                <a:cs typeface="Lato"/>
                <a:sym typeface="Lato"/>
              </a:rPr>
              <a:t>Week 2 - Leading a Healthy Lifestyle</a:t>
            </a:r>
            <a:endParaRPr b="0" i="0" sz="1700" u="none" cap="none" strike="noStrike">
              <a:solidFill>
                <a:schemeClr val="dk1"/>
              </a:solidFill>
              <a:latin typeface="Lato"/>
              <a:ea typeface="Lato"/>
              <a:cs typeface="Lato"/>
              <a:sym typeface="Lato"/>
            </a:endParaRPr>
          </a:p>
          <a:p>
            <a:pPr indent="0" lvl="0" marL="0" marR="0" rtl="0" algn="l">
              <a:lnSpc>
                <a:spcPct val="125000"/>
              </a:lnSpc>
              <a:spcBef>
                <a:spcPts val="0"/>
              </a:spcBef>
              <a:spcAft>
                <a:spcPts val="0"/>
              </a:spcAft>
              <a:buClr>
                <a:srgbClr val="000000"/>
              </a:buClr>
              <a:buSzPts val="1700"/>
              <a:buFont typeface="Arial"/>
              <a:buNone/>
            </a:pPr>
            <a:r>
              <a:rPr b="0" i="0" lang="en" sz="1700" u="none" cap="none" strike="noStrike">
                <a:solidFill>
                  <a:schemeClr val="dk1"/>
                </a:solidFill>
                <a:latin typeface="Lato"/>
                <a:ea typeface="Lato"/>
                <a:cs typeface="Lato"/>
                <a:sym typeface="Lato"/>
              </a:rPr>
              <a:t>Week 3 - Skills for Healthy Living</a:t>
            </a:r>
            <a:endParaRPr b="0" i="0" sz="1700" u="none" cap="none" strike="noStrike">
              <a:solidFill>
                <a:schemeClr val="dk1"/>
              </a:solidFill>
              <a:latin typeface="Lato"/>
              <a:ea typeface="Lato"/>
              <a:cs typeface="Lato"/>
              <a:sym typeface="Lato"/>
            </a:endParaRPr>
          </a:p>
          <a:p>
            <a:pPr indent="0" lvl="0" marL="0" marR="0" rtl="0" algn="l">
              <a:lnSpc>
                <a:spcPct val="125000"/>
              </a:lnSpc>
              <a:spcBef>
                <a:spcPts val="0"/>
              </a:spcBef>
              <a:spcAft>
                <a:spcPts val="0"/>
              </a:spcAft>
              <a:buClr>
                <a:srgbClr val="000000"/>
              </a:buClr>
              <a:buSzPts val="1700"/>
              <a:buFont typeface="Arial"/>
              <a:buNone/>
            </a:pPr>
            <a:r>
              <a:rPr b="0" i="0" lang="en" sz="1700" u="none" cap="none" strike="noStrike">
                <a:solidFill>
                  <a:schemeClr val="dk1"/>
                </a:solidFill>
                <a:latin typeface="Lato"/>
                <a:ea typeface="Lato"/>
                <a:cs typeface="Lato"/>
                <a:sym typeface="Lato"/>
              </a:rPr>
              <a:t>Week 4 - Physical Fitness</a:t>
            </a:r>
            <a:endParaRPr b="0" i="0" sz="1700" u="none" cap="none" strike="noStrike">
              <a:solidFill>
                <a:schemeClr val="dk1"/>
              </a:solidFill>
              <a:latin typeface="Lato"/>
              <a:ea typeface="Lato"/>
              <a:cs typeface="Lato"/>
              <a:sym typeface="Lato"/>
            </a:endParaRPr>
          </a:p>
          <a:p>
            <a:pPr indent="0" lvl="0" marL="0" marR="0" rtl="0" algn="l">
              <a:lnSpc>
                <a:spcPct val="125000"/>
              </a:lnSpc>
              <a:spcBef>
                <a:spcPts val="0"/>
              </a:spcBef>
              <a:spcAft>
                <a:spcPts val="0"/>
              </a:spcAft>
              <a:buClr>
                <a:srgbClr val="000000"/>
              </a:buClr>
              <a:buSzPts val="1700"/>
              <a:buFont typeface="Arial"/>
              <a:buNone/>
            </a:pPr>
            <a:r>
              <a:rPr b="0" i="0" lang="en" sz="1700" u="none" cap="none" strike="noStrike">
                <a:solidFill>
                  <a:schemeClr val="dk1"/>
                </a:solidFill>
                <a:latin typeface="Lato"/>
                <a:ea typeface="Lato"/>
                <a:cs typeface="Lato"/>
                <a:sym typeface="Lato"/>
              </a:rPr>
              <a:t>Week 5 - Nutrition</a:t>
            </a:r>
            <a:endParaRPr b="0" i="0" sz="1700" u="none" cap="none" strike="noStrike">
              <a:solidFill>
                <a:schemeClr val="dk1"/>
              </a:solidFill>
              <a:latin typeface="Lato"/>
              <a:ea typeface="Lato"/>
              <a:cs typeface="Lato"/>
              <a:sym typeface="Lato"/>
            </a:endParaRPr>
          </a:p>
        </p:txBody>
      </p:sp>
      <p:sp>
        <p:nvSpPr>
          <p:cNvPr id="98" name="Google Shape;98;g1e4a5794fef_0_10"/>
          <p:cNvSpPr txBox="1"/>
          <p:nvPr/>
        </p:nvSpPr>
        <p:spPr>
          <a:xfrm>
            <a:off x="4572000" y="2823190"/>
            <a:ext cx="3902700" cy="17244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Clr>
                <a:srgbClr val="000000"/>
              </a:buClr>
              <a:buSzPts val="1700"/>
              <a:buFont typeface="Arial"/>
              <a:buNone/>
            </a:pPr>
            <a:r>
              <a:rPr b="0" i="0" lang="en" sz="1700" u="none" cap="none" strike="noStrike">
                <a:solidFill>
                  <a:schemeClr val="dk1"/>
                </a:solidFill>
                <a:latin typeface="Lato"/>
                <a:ea typeface="Lato"/>
                <a:cs typeface="Lato"/>
                <a:sym typeface="Lato"/>
              </a:rPr>
              <a:t>Week 6 - Substance Abuse &amp; Diseases</a:t>
            </a:r>
            <a:endParaRPr b="0" i="0" sz="1700" u="none" cap="none" strike="noStrike">
              <a:solidFill>
                <a:schemeClr val="dk1"/>
              </a:solidFill>
              <a:latin typeface="Lato"/>
              <a:ea typeface="Lato"/>
              <a:cs typeface="Lato"/>
              <a:sym typeface="Lato"/>
            </a:endParaRPr>
          </a:p>
          <a:p>
            <a:pPr indent="0" lvl="0" marL="0" marR="0" rtl="0" algn="l">
              <a:lnSpc>
                <a:spcPct val="125000"/>
              </a:lnSpc>
              <a:spcBef>
                <a:spcPts val="0"/>
              </a:spcBef>
              <a:spcAft>
                <a:spcPts val="0"/>
              </a:spcAft>
              <a:buClr>
                <a:srgbClr val="000000"/>
              </a:buClr>
              <a:buSzPts val="1700"/>
              <a:buFont typeface="Arial"/>
              <a:buNone/>
            </a:pPr>
            <a:r>
              <a:rPr b="0" i="0" lang="en" sz="1700" u="none" cap="none" strike="noStrike">
                <a:solidFill>
                  <a:schemeClr val="dk1"/>
                </a:solidFill>
                <a:latin typeface="Lato"/>
                <a:ea typeface="Lato"/>
                <a:cs typeface="Lato"/>
                <a:sym typeface="Lato"/>
              </a:rPr>
              <a:t>Week 7 - Stress</a:t>
            </a:r>
            <a:endParaRPr b="0" i="0" sz="1700" u="none" cap="none" strike="noStrike">
              <a:solidFill>
                <a:schemeClr val="dk1"/>
              </a:solidFill>
              <a:latin typeface="Lato"/>
              <a:ea typeface="Lato"/>
              <a:cs typeface="Lato"/>
              <a:sym typeface="Lato"/>
            </a:endParaRPr>
          </a:p>
          <a:p>
            <a:pPr indent="0" lvl="0" marL="0" marR="0" rtl="0" algn="l">
              <a:lnSpc>
                <a:spcPct val="125000"/>
              </a:lnSpc>
              <a:spcBef>
                <a:spcPts val="0"/>
              </a:spcBef>
              <a:spcAft>
                <a:spcPts val="0"/>
              </a:spcAft>
              <a:buClr>
                <a:srgbClr val="000000"/>
              </a:buClr>
              <a:buSzPts val="1700"/>
              <a:buFont typeface="Arial"/>
              <a:buNone/>
            </a:pPr>
            <a:r>
              <a:rPr b="0" i="0" lang="en" sz="1700" u="none" cap="none" strike="noStrike">
                <a:solidFill>
                  <a:schemeClr val="dk1"/>
                </a:solidFill>
                <a:latin typeface="Lato"/>
                <a:ea typeface="Lato"/>
                <a:cs typeface="Lato"/>
                <a:sym typeface="Lato"/>
              </a:rPr>
              <a:t>Week 8 - Mental / Emotional Health</a:t>
            </a:r>
            <a:endParaRPr b="0" i="0" sz="1700" u="none" cap="none" strike="noStrike">
              <a:solidFill>
                <a:schemeClr val="dk1"/>
              </a:solidFill>
              <a:latin typeface="Lato"/>
              <a:ea typeface="Lato"/>
              <a:cs typeface="Lato"/>
              <a:sym typeface="Lato"/>
            </a:endParaRPr>
          </a:p>
          <a:p>
            <a:pPr indent="0" lvl="0" marL="0" marR="0" rtl="0" algn="l">
              <a:lnSpc>
                <a:spcPct val="125000"/>
              </a:lnSpc>
              <a:spcBef>
                <a:spcPts val="0"/>
              </a:spcBef>
              <a:spcAft>
                <a:spcPts val="0"/>
              </a:spcAft>
              <a:buClr>
                <a:srgbClr val="000000"/>
              </a:buClr>
              <a:buSzPts val="1700"/>
              <a:buFont typeface="Arial"/>
              <a:buNone/>
            </a:pPr>
            <a:r>
              <a:rPr b="0" i="0" lang="en" sz="1700" u="none" cap="none" strike="noStrike">
                <a:solidFill>
                  <a:schemeClr val="dk1"/>
                </a:solidFill>
                <a:latin typeface="Lato"/>
                <a:ea typeface="Lato"/>
                <a:cs typeface="Lato"/>
                <a:sym typeface="Lato"/>
              </a:rPr>
              <a:t>Week 9 - Erin</a:t>
            </a:r>
            <a:r>
              <a:rPr lang="en" sz="1700">
                <a:solidFill>
                  <a:schemeClr val="dk1"/>
                </a:solidFill>
                <a:latin typeface="Lato"/>
                <a:ea typeface="Lato"/>
                <a:cs typeface="Lato"/>
                <a:sym typeface="Lato"/>
              </a:rPr>
              <a:t>’s Law, CPR, </a:t>
            </a:r>
            <a:r>
              <a:rPr b="0" i="0" lang="en" sz="1700" u="none" cap="none" strike="noStrike">
                <a:solidFill>
                  <a:schemeClr val="dk1"/>
                </a:solidFill>
                <a:latin typeface="Lato"/>
                <a:ea typeface="Lato"/>
                <a:cs typeface="Lato"/>
                <a:sym typeface="Lato"/>
              </a:rPr>
              <a:t>Eating</a:t>
            </a:r>
            <a:r>
              <a:rPr lang="en" sz="1700">
                <a:solidFill>
                  <a:schemeClr val="dk1"/>
                </a:solidFill>
                <a:latin typeface="Lato"/>
                <a:ea typeface="Lato"/>
                <a:cs typeface="Lato"/>
                <a:sym typeface="Lato"/>
              </a:rPr>
              <a:t> Behaviors</a:t>
            </a:r>
            <a:endParaRPr b="0" i="0" sz="1700" u="none" cap="none" strike="noStrike">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4"/>
          <p:cNvSpPr txBox="1"/>
          <p:nvPr>
            <p:ph type="title"/>
          </p:nvPr>
        </p:nvSpPr>
        <p:spPr>
          <a:xfrm>
            <a:off x="1034283" y="130900"/>
            <a:ext cx="3817200" cy="1015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SzPts val="3200"/>
              <a:buFont typeface="Rokkitt"/>
              <a:buNone/>
            </a:pPr>
            <a:r>
              <a:rPr lang="en" sz="5400">
                <a:latin typeface="Anton"/>
                <a:ea typeface="Anton"/>
                <a:cs typeface="Anton"/>
                <a:sym typeface="Anton"/>
              </a:rPr>
              <a:t>DAILY THEMES</a:t>
            </a:r>
            <a:endParaRPr i="0" sz="5400" u="none" cap="none" strike="noStrike">
              <a:latin typeface="Anton"/>
              <a:ea typeface="Anton"/>
              <a:cs typeface="Anton"/>
              <a:sym typeface="Anton"/>
            </a:endParaRPr>
          </a:p>
        </p:txBody>
      </p:sp>
      <p:pic>
        <p:nvPicPr>
          <p:cNvPr id="104" name="Google Shape;104;p4"/>
          <p:cNvPicPr preferRelativeResize="0"/>
          <p:nvPr/>
        </p:nvPicPr>
        <p:blipFill rotWithShape="1">
          <a:blip r:embed="rId3">
            <a:alphaModFix/>
          </a:blip>
          <a:srcRect b="0" l="0" r="0" t="0"/>
          <a:stretch/>
        </p:blipFill>
        <p:spPr>
          <a:xfrm>
            <a:off x="7509956" y="0"/>
            <a:ext cx="1596939" cy="1277306"/>
          </a:xfrm>
          <a:prstGeom prst="rect">
            <a:avLst/>
          </a:prstGeom>
          <a:noFill/>
          <a:ln>
            <a:noFill/>
          </a:ln>
        </p:spPr>
      </p:pic>
      <p:graphicFrame>
        <p:nvGraphicFramePr>
          <p:cNvPr id="105" name="Google Shape;105;p4"/>
          <p:cNvGraphicFramePr/>
          <p:nvPr/>
        </p:nvGraphicFramePr>
        <p:xfrm>
          <a:off x="527125" y="1010967"/>
          <a:ext cx="3000000" cy="3000000"/>
        </p:xfrm>
        <a:graphic>
          <a:graphicData uri="http://schemas.openxmlformats.org/drawingml/2006/table">
            <a:tbl>
              <a:tblPr>
                <a:noFill/>
                <a:tableStyleId>{12FB1657-E70A-4C55-AEE7-E7B6D75DB813}</a:tableStyleId>
              </a:tblPr>
              <a:tblGrid>
                <a:gridCol w="1602200"/>
                <a:gridCol w="5028775"/>
              </a:tblGrid>
              <a:tr h="749250">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solidFill>
                            <a:srgbClr val="FFFFFF"/>
                          </a:solidFill>
                        </a:rPr>
                        <a:t>MONDAY</a:t>
                      </a:r>
                      <a:endParaRPr b="1" sz="1700" u="none" cap="none" strike="noStrike">
                        <a:solidFill>
                          <a:srgbClr val="FFFFFF"/>
                        </a:solidFill>
                      </a:endParaRPr>
                    </a:p>
                    <a:p>
                      <a:pPr indent="0" lvl="0" marL="0" marR="0" rtl="0" algn="l">
                        <a:lnSpc>
                          <a:spcPct val="100000"/>
                        </a:lnSpc>
                        <a:spcBef>
                          <a:spcPts val="0"/>
                        </a:spcBef>
                        <a:spcAft>
                          <a:spcPts val="0"/>
                        </a:spcAft>
                        <a:buClr>
                          <a:srgbClr val="000000"/>
                        </a:buClr>
                        <a:buSzPts val="1700"/>
                        <a:buFont typeface="Arial"/>
                        <a:buNone/>
                      </a:pPr>
                      <a:r>
                        <a:t/>
                      </a:r>
                      <a:endParaRPr b="1" sz="1700" u="none" cap="none" strike="noStrike">
                        <a:solidFill>
                          <a:srgbClr val="FFFFFF"/>
                        </a:solidFill>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solidFill>
                            <a:srgbClr val="FF0000"/>
                          </a:solidFill>
                        </a:rPr>
                        <a:t>(INTRODUCTION MONDAYS)</a:t>
                      </a:r>
                      <a:r>
                        <a:rPr lang="en" sz="1700" u="none" cap="none" strike="noStrike">
                          <a:solidFill>
                            <a:srgbClr val="FFFFFF"/>
                          </a:solidFill>
                        </a:rPr>
                        <a:t> - Introduction of Weekly Topic -  Lecture, PPT, Assignments, Etc.</a:t>
                      </a:r>
                      <a:endParaRPr sz="1700" u="none" cap="none" strike="noStrike">
                        <a:solidFill>
                          <a:srgbClr val="FFFFFF"/>
                        </a:solidFill>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708125">
                <a:tc>
                  <a:txBody>
                    <a:bodyPr/>
                    <a:lstStyle/>
                    <a:p>
                      <a:pPr indent="0" lvl="0" marL="0" marR="0" rtl="0" algn="l">
                        <a:lnSpc>
                          <a:spcPct val="50000"/>
                        </a:lnSpc>
                        <a:spcBef>
                          <a:spcPts val="0"/>
                        </a:spcBef>
                        <a:spcAft>
                          <a:spcPts val="0"/>
                        </a:spcAft>
                        <a:buClr>
                          <a:srgbClr val="000000"/>
                        </a:buClr>
                        <a:buSzPts val="1700"/>
                        <a:buFont typeface="Arial"/>
                        <a:buNone/>
                      </a:pPr>
                      <a:r>
                        <a:t/>
                      </a:r>
                      <a:endParaRPr b="1" sz="1700" u="none" cap="none" strike="noStrike">
                        <a:solidFill>
                          <a:srgbClr val="FFFFFF"/>
                        </a:solidFill>
                      </a:endParaRPr>
                    </a:p>
                    <a:p>
                      <a:pPr indent="0" lvl="0" marL="0" marR="0" rtl="0" algn="l">
                        <a:lnSpc>
                          <a:spcPct val="50000"/>
                        </a:lnSpc>
                        <a:spcBef>
                          <a:spcPts val="0"/>
                        </a:spcBef>
                        <a:spcAft>
                          <a:spcPts val="0"/>
                        </a:spcAft>
                        <a:buClr>
                          <a:srgbClr val="000000"/>
                        </a:buClr>
                        <a:buSzPts val="1700"/>
                        <a:buFont typeface="Arial"/>
                        <a:buNone/>
                      </a:pPr>
                      <a:r>
                        <a:rPr b="1" lang="en" sz="1700" u="none" cap="none" strike="noStrike">
                          <a:solidFill>
                            <a:srgbClr val="FFFFFF"/>
                          </a:solidFill>
                        </a:rPr>
                        <a:t>TUESDAY</a:t>
                      </a:r>
                      <a:endParaRPr b="1" sz="1700" u="none" cap="none" strike="noStrike">
                        <a:solidFill>
                          <a:srgbClr val="FFFFFF"/>
                        </a:solidFill>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solidFill>
                            <a:srgbClr val="FF0000"/>
                          </a:solidFill>
                        </a:rPr>
                        <a:t>(MENTAL HEALTH TUESDAYS)</a:t>
                      </a:r>
                      <a:r>
                        <a:rPr lang="en" sz="1700" u="none" cap="none" strike="noStrike">
                          <a:solidFill>
                            <a:schemeClr val="dk1"/>
                          </a:solidFill>
                        </a:rPr>
                        <a:t> – Learning and Applying Mindfulness, Meditation, and Reflection Techniques, Journaling, Quiet time, Etc.</a:t>
                      </a:r>
                      <a:endParaRPr sz="1700" u="none" cap="none" strike="noStrike">
                        <a:solidFill>
                          <a:schemeClr val="dk1"/>
                        </a:solidFill>
                      </a:endParaRPr>
                    </a:p>
                    <a:p>
                      <a:pPr indent="0" lvl="0" marL="0" marR="0" rtl="0" algn="l">
                        <a:lnSpc>
                          <a:spcPct val="50000"/>
                        </a:lnSpc>
                        <a:spcBef>
                          <a:spcPts val="0"/>
                        </a:spcBef>
                        <a:spcAft>
                          <a:spcPts val="0"/>
                        </a:spcAft>
                        <a:buClr>
                          <a:srgbClr val="000000"/>
                        </a:buClr>
                        <a:buSzPts val="1200"/>
                        <a:buFont typeface="Arial"/>
                        <a:buNone/>
                      </a:pPr>
                      <a:r>
                        <a:t/>
                      </a:r>
                      <a:endParaRPr sz="1200" u="none" cap="none" strike="noStrike">
                        <a:solidFill>
                          <a:srgbClr val="FFFFFF"/>
                        </a:solidFill>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796550">
                <a:tc>
                  <a:txBody>
                    <a:bodyPr/>
                    <a:lstStyle/>
                    <a:p>
                      <a:pPr indent="0" lvl="0" marL="0" marR="0" rtl="0" algn="l">
                        <a:lnSpc>
                          <a:spcPct val="50000"/>
                        </a:lnSpc>
                        <a:spcBef>
                          <a:spcPts val="0"/>
                        </a:spcBef>
                        <a:spcAft>
                          <a:spcPts val="0"/>
                        </a:spcAft>
                        <a:buClr>
                          <a:srgbClr val="000000"/>
                        </a:buClr>
                        <a:buSzPts val="1700"/>
                        <a:buFont typeface="Arial"/>
                        <a:buNone/>
                      </a:pPr>
                      <a:r>
                        <a:t/>
                      </a:r>
                      <a:endParaRPr b="1" sz="1700" u="none" cap="none" strike="noStrike">
                        <a:solidFill>
                          <a:srgbClr val="FFFFFF"/>
                        </a:solidFill>
                      </a:endParaRPr>
                    </a:p>
                    <a:p>
                      <a:pPr indent="0" lvl="0" marL="0" marR="0" rtl="0" algn="l">
                        <a:lnSpc>
                          <a:spcPct val="50000"/>
                        </a:lnSpc>
                        <a:spcBef>
                          <a:spcPts val="0"/>
                        </a:spcBef>
                        <a:spcAft>
                          <a:spcPts val="0"/>
                        </a:spcAft>
                        <a:buClr>
                          <a:srgbClr val="000000"/>
                        </a:buClr>
                        <a:buSzPts val="1700"/>
                        <a:buFont typeface="Arial"/>
                        <a:buNone/>
                      </a:pPr>
                      <a:r>
                        <a:rPr b="1" lang="en" sz="1700" u="none" cap="none" strike="noStrike">
                          <a:solidFill>
                            <a:srgbClr val="FFFFFF"/>
                          </a:solidFill>
                        </a:rPr>
                        <a:t>WEDNESDAY</a:t>
                      </a:r>
                      <a:endParaRPr b="1" sz="1700" u="none" cap="none" strike="noStrike">
                        <a:solidFill>
                          <a:srgbClr val="FFFFFF"/>
                        </a:solidFill>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solidFill>
                            <a:srgbClr val="FF0000"/>
                          </a:solidFill>
                        </a:rPr>
                        <a:t>(WORKBOOK WEDNESDAYS)</a:t>
                      </a:r>
                      <a:r>
                        <a:rPr lang="en" sz="1700" u="none" cap="none" strike="noStrike">
                          <a:solidFill>
                            <a:schemeClr val="dk1"/>
                          </a:solidFill>
                        </a:rPr>
                        <a:t> – In-class assignments and projects</a:t>
                      </a:r>
                      <a:endParaRPr sz="500" u="none" cap="none" strike="noStrike">
                        <a:solidFill>
                          <a:schemeClr val="dk1"/>
                        </a:solidFill>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741025">
                <a:tc>
                  <a:txBody>
                    <a:bodyPr/>
                    <a:lstStyle/>
                    <a:p>
                      <a:pPr indent="0" lvl="0" marL="0" marR="0" rtl="0" algn="l">
                        <a:lnSpc>
                          <a:spcPct val="50000"/>
                        </a:lnSpc>
                        <a:spcBef>
                          <a:spcPts val="0"/>
                        </a:spcBef>
                        <a:spcAft>
                          <a:spcPts val="0"/>
                        </a:spcAft>
                        <a:buClr>
                          <a:srgbClr val="000000"/>
                        </a:buClr>
                        <a:buSzPts val="1700"/>
                        <a:buFont typeface="Arial"/>
                        <a:buNone/>
                      </a:pPr>
                      <a:r>
                        <a:t/>
                      </a:r>
                      <a:endParaRPr b="1" sz="1700" u="none" cap="none" strike="noStrike">
                        <a:solidFill>
                          <a:srgbClr val="FFFFFF"/>
                        </a:solidFill>
                      </a:endParaRPr>
                    </a:p>
                    <a:p>
                      <a:pPr indent="0" lvl="0" marL="0" marR="0" rtl="0" algn="l">
                        <a:lnSpc>
                          <a:spcPct val="50000"/>
                        </a:lnSpc>
                        <a:spcBef>
                          <a:spcPts val="0"/>
                        </a:spcBef>
                        <a:spcAft>
                          <a:spcPts val="0"/>
                        </a:spcAft>
                        <a:buClr>
                          <a:srgbClr val="000000"/>
                        </a:buClr>
                        <a:buSzPts val="1700"/>
                        <a:buFont typeface="Arial"/>
                        <a:buNone/>
                      </a:pPr>
                      <a:r>
                        <a:rPr b="1" lang="en" sz="1700" u="none" cap="none" strike="noStrike">
                          <a:solidFill>
                            <a:srgbClr val="FFFFFF"/>
                          </a:solidFill>
                        </a:rPr>
                        <a:t>THURSDAY</a:t>
                      </a:r>
                      <a:endParaRPr b="1" sz="1700" u="none" cap="none" strike="noStrike">
                        <a:solidFill>
                          <a:srgbClr val="FFFFFF"/>
                        </a:solidFill>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solidFill>
                            <a:srgbClr val="FF0000"/>
                          </a:solidFill>
                        </a:rPr>
                        <a:t>(ACTIVITY THURSDAYS)</a:t>
                      </a:r>
                      <a:r>
                        <a:rPr lang="en" sz="1700" u="none" cap="none" strike="noStrike">
                          <a:solidFill>
                            <a:schemeClr val="dk1"/>
                          </a:solidFill>
                        </a:rPr>
                        <a:t> – Applying</a:t>
                      </a:r>
                      <a:r>
                        <a:rPr lang="en" sz="1700">
                          <a:solidFill>
                            <a:schemeClr val="dk1"/>
                          </a:solidFill>
                        </a:rPr>
                        <a:t> Health Triangle </a:t>
                      </a:r>
                      <a:r>
                        <a:rPr lang="en" sz="1700" u="none" cap="none" strike="noStrike">
                          <a:solidFill>
                            <a:schemeClr val="dk1"/>
                          </a:solidFill>
                        </a:rPr>
                        <a:t>Activit</a:t>
                      </a:r>
                      <a:r>
                        <a:rPr lang="en" sz="1700">
                          <a:solidFill>
                            <a:schemeClr val="dk1"/>
                          </a:solidFill>
                        </a:rPr>
                        <a:t>ies</a:t>
                      </a:r>
                      <a:r>
                        <a:rPr lang="en" sz="1700" u="none" cap="none" strike="noStrike">
                          <a:solidFill>
                            <a:schemeClr val="dk1"/>
                          </a:solidFill>
                        </a:rPr>
                        <a:t> through Individual and Group Activities; Fitness; Games; Sports, Etc.</a:t>
                      </a:r>
                      <a:endParaRPr sz="1700" u="none" cap="none" strike="noStrike">
                        <a:solidFill>
                          <a:schemeClr val="dk1"/>
                        </a:solidFill>
                      </a:endParaRPr>
                    </a:p>
                    <a:p>
                      <a:pPr indent="0" lvl="0" marL="0" marR="0" rtl="0" algn="l">
                        <a:lnSpc>
                          <a:spcPct val="50000"/>
                        </a:lnSpc>
                        <a:spcBef>
                          <a:spcPts val="0"/>
                        </a:spcBef>
                        <a:spcAft>
                          <a:spcPts val="0"/>
                        </a:spcAft>
                        <a:buClr>
                          <a:srgbClr val="000000"/>
                        </a:buClr>
                        <a:buSzPts val="700"/>
                        <a:buFont typeface="Arial"/>
                        <a:buNone/>
                      </a:pPr>
                      <a:r>
                        <a:t/>
                      </a:r>
                      <a:endParaRPr sz="700" u="none" cap="none" strike="noStrike">
                        <a:solidFill>
                          <a:schemeClr val="dk1"/>
                        </a:solidFill>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577225">
                <a:tc>
                  <a:txBody>
                    <a:bodyPr/>
                    <a:lstStyle/>
                    <a:p>
                      <a:pPr indent="0" lvl="0" marL="0" marR="0" rtl="0" algn="l">
                        <a:lnSpc>
                          <a:spcPct val="50000"/>
                        </a:lnSpc>
                        <a:spcBef>
                          <a:spcPts val="0"/>
                        </a:spcBef>
                        <a:spcAft>
                          <a:spcPts val="0"/>
                        </a:spcAft>
                        <a:buClr>
                          <a:srgbClr val="000000"/>
                        </a:buClr>
                        <a:buSzPts val="1700"/>
                        <a:buFont typeface="Arial"/>
                        <a:buNone/>
                      </a:pPr>
                      <a:r>
                        <a:t/>
                      </a:r>
                      <a:endParaRPr b="1" sz="1700" u="none" cap="none" strike="noStrike">
                        <a:solidFill>
                          <a:srgbClr val="FFFFFF"/>
                        </a:solidFill>
                      </a:endParaRPr>
                    </a:p>
                    <a:p>
                      <a:pPr indent="0" lvl="0" marL="0" marR="0" rtl="0" algn="l">
                        <a:lnSpc>
                          <a:spcPct val="50000"/>
                        </a:lnSpc>
                        <a:spcBef>
                          <a:spcPts val="0"/>
                        </a:spcBef>
                        <a:spcAft>
                          <a:spcPts val="0"/>
                        </a:spcAft>
                        <a:buClr>
                          <a:srgbClr val="000000"/>
                        </a:buClr>
                        <a:buSzPts val="1700"/>
                        <a:buFont typeface="Arial"/>
                        <a:buNone/>
                      </a:pPr>
                      <a:r>
                        <a:rPr b="1" lang="en" sz="1700" u="none" cap="none" strike="noStrike">
                          <a:solidFill>
                            <a:srgbClr val="FFFFFF"/>
                          </a:solidFill>
                        </a:rPr>
                        <a:t>FRIDAY</a:t>
                      </a:r>
                      <a:endParaRPr b="1" sz="1700" u="none" cap="none" strike="noStrike">
                        <a:solidFill>
                          <a:srgbClr val="FFFFFF"/>
                        </a:solidFill>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700"/>
                        <a:buFont typeface="Arial"/>
                        <a:buNone/>
                      </a:pPr>
                      <a:r>
                        <a:rPr b="1" lang="en" sz="1700" u="none" cap="none" strike="noStrike">
                          <a:solidFill>
                            <a:srgbClr val="FF0000"/>
                          </a:solidFill>
                        </a:rPr>
                        <a:t>(FINISH-UP FRIDAYS)</a:t>
                      </a:r>
                      <a:r>
                        <a:rPr lang="en" sz="1700" u="none" cap="none" strike="noStrike">
                          <a:solidFill>
                            <a:srgbClr val="FFFFFF"/>
                          </a:solidFill>
                        </a:rPr>
                        <a:t> – Weekly Reviews, Weekly Tests.</a:t>
                      </a:r>
                      <a:endParaRPr sz="1700" u="none" cap="none" strike="noStrike">
                        <a:solidFill>
                          <a:srgbClr val="FFFFFF"/>
                        </a:solidFill>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bl>
          </a:graphicData>
        </a:graphic>
      </p:graphicFrame>
      <p:pic>
        <p:nvPicPr>
          <p:cNvPr id="106" name="Google Shape;106;p4"/>
          <p:cNvPicPr preferRelativeResize="0"/>
          <p:nvPr/>
        </p:nvPicPr>
        <p:blipFill rotWithShape="1">
          <a:blip r:embed="rId4">
            <a:alphaModFix/>
          </a:blip>
          <a:srcRect b="0" l="0" r="0" t="0"/>
          <a:stretch/>
        </p:blipFill>
        <p:spPr>
          <a:xfrm>
            <a:off x="7351775" y="-49300"/>
            <a:ext cx="1792224" cy="143560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6"/>
          <p:cNvSpPr txBox="1"/>
          <p:nvPr>
            <p:ph type="title"/>
          </p:nvPr>
        </p:nvSpPr>
        <p:spPr>
          <a:xfrm>
            <a:off x="525682" y="112520"/>
            <a:ext cx="4730700" cy="12069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SzPts val="3200"/>
              <a:buFont typeface="Rokkitt"/>
              <a:buNone/>
            </a:pPr>
            <a:r>
              <a:rPr lang="en" sz="5400">
                <a:latin typeface="Anton"/>
                <a:ea typeface="Anton"/>
                <a:cs typeface="Anton"/>
                <a:sym typeface="Anton"/>
              </a:rPr>
              <a:t>DAILY ROUTINES</a:t>
            </a:r>
            <a:endParaRPr i="0" sz="5400" u="none" cap="none" strike="noStrike">
              <a:latin typeface="Anton"/>
              <a:ea typeface="Anton"/>
              <a:cs typeface="Anton"/>
              <a:sym typeface="Anton"/>
            </a:endParaRPr>
          </a:p>
        </p:txBody>
      </p:sp>
      <p:sp>
        <p:nvSpPr>
          <p:cNvPr id="112" name="Google Shape;112;p6"/>
          <p:cNvSpPr txBox="1"/>
          <p:nvPr/>
        </p:nvSpPr>
        <p:spPr>
          <a:xfrm>
            <a:off x="800094" y="3883446"/>
            <a:ext cx="8058900" cy="73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ckwell"/>
              <a:ea typeface="Rockwell"/>
              <a:cs typeface="Rockwell"/>
              <a:sym typeface="Rockwell"/>
            </a:endParaRPr>
          </a:p>
        </p:txBody>
      </p:sp>
      <p:pic>
        <p:nvPicPr>
          <p:cNvPr id="113" name="Google Shape;113;p6"/>
          <p:cNvPicPr preferRelativeResize="0"/>
          <p:nvPr/>
        </p:nvPicPr>
        <p:blipFill rotWithShape="1">
          <a:blip r:embed="rId3">
            <a:alphaModFix/>
          </a:blip>
          <a:srcRect b="0" l="0" r="0" t="0"/>
          <a:stretch/>
        </p:blipFill>
        <p:spPr>
          <a:xfrm>
            <a:off x="7499229" y="1"/>
            <a:ext cx="1607660" cy="1285874"/>
          </a:xfrm>
          <a:prstGeom prst="rect">
            <a:avLst/>
          </a:prstGeom>
          <a:noFill/>
          <a:ln>
            <a:noFill/>
          </a:ln>
        </p:spPr>
      </p:pic>
      <p:sp>
        <p:nvSpPr>
          <p:cNvPr id="114" name="Google Shape;114;p6"/>
          <p:cNvSpPr txBox="1"/>
          <p:nvPr>
            <p:ph idx="1" type="body"/>
          </p:nvPr>
        </p:nvSpPr>
        <p:spPr>
          <a:xfrm>
            <a:off x="257200" y="1566049"/>
            <a:ext cx="8601900" cy="3358800"/>
          </a:xfrm>
          <a:prstGeom prst="rect">
            <a:avLst/>
          </a:prstGeom>
          <a:noFill/>
          <a:ln>
            <a:noFill/>
          </a:ln>
        </p:spPr>
        <p:txBody>
          <a:bodyPr anchorCtr="0" anchor="t" bIns="34275" lIns="68575" spcFirstLastPara="1" rIns="68575" wrap="square" tIns="34275">
            <a:noAutofit/>
          </a:bodyPr>
          <a:lstStyle/>
          <a:p>
            <a:pPr indent="-355600" lvl="0" marL="457200" rtl="0" algn="l">
              <a:lnSpc>
                <a:spcPct val="115000"/>
              </a:lnSpc>
              <a:spcBef>
                <a:spcPts val="0"/>
              </a:spcBef>
              <a:spcAft>
                <a:spcPts val="0"/>
              </a:spcAft>
              <a:buClr>
                <a:srgbClr val="FFFFFF"/>
              </a:buClr>
              <a:buSzPts val="2000"/>
              <a:buFont typeface="Arial"/>
              <a:buChar char="▪"/>
            </a:pPr>
            <a:r>
              <a:rPr b="1" lang="en" sz="2000">
                <a:solidFill>
                  <a:srgbClr val="FFFFFF"/>
                </a:solidFill>
                <a:latin typeface="Arial"/>
                <a:ea typeface="Arial"/>
                <a:cs typeface="Arial"/>
                <a:sym typeface="Arial"/>
              </a:rPr>
              <a:t>People Time (No Phones or Technology): </a:t>
            </a:r>
            <a:r>
              <a:rPr lang="en" sz="2000">
                <a:solidFill>
                  <a:srgbClr val="FFFFFF"/>
                </a:solidFill>
                <a:latin typeface="Arial"/>
                <a:ea typeface="Arial"/>
                <a:cs typeface="Arial"/>
                <a:sym typeface="Arial"/>
              </a:rPr>
              <a:t>The first 5-10 minutes of each class to build relational capacity.</a:t>
            </a:r>
            <a:endParaRPr sz="1200">
              <a:solidFill>
                <a:srgbClr val="FFFFFF"/>
              </a:solidFill>
              <a:latin typeface="Arial"/>
              <a:ea typeface="Arial"/>
              <a:cs typeface="Arial"/>
              <a:sym typeface="Arial"/>
            </a:endParaRPr>
          </a:p>
          <a:p>
            <a:pPr indent="-355600" lvl="0" marL="457200" rtl="0" algn="l">
              <a:lnSpc>
                <a:spcPct val="115000"/>
              </a:lnSpc>
              <a:spcBef>
                <a:spcPts val="0"/>
              </a:spcBef>
              <a:spcAft>
                <a:spcPts val="0"/>
              </a:spcAft>
              <a:buClr>
                <a:srgbClr val="FFFFFF"/>
              </a:buClr>
              <a:buSzPts val="2000"/>
              <a:buFont typeface="Arial"/>
              <a:buChar char="▪"/>
            </a:pPr>
            <a:r>
              <a:rPr b="1" lang="en" sz="2000">
                <a:solidFill>
                  <a:srgbClr val="FFFFFF"/>
                </a:solidFill>
                <a:latin typeface="Arial"/>
                <a:ea typeface="Arial"/>
                <a:cs typeface="Arial"/>
                <a:sym typeface="Arial"/>
              </a:rPr>
              <a:t>Participation:</a:t>
            </a:r>
            <a:r>
              <a:rPr lang="en" sz="2000">
                <a:solidFill>
                  <a:srgbClr val="FFFFFF"/>
                </a:solidFill>
                <a:latin typeface="Arial"/>
                <a:ea typeface="Arial"/>
                <a:cs typeface="Arial"/>
                <a:sym typeface="Arial"/>
              </a:rPr>
              <a:t> Daily participation in assignments and activities is required and will heavily affect your grade!!!</a:t>
            </a:r>
            <a:endParaRPr b="1" sz="1200">
              <a:solidFill>
                <a:srgbClr val="FFFFFF"/>
              </a:solidFill>
              <a:latin typeface="Arial"/>
              <a:ea typeface="Arial"/>
              <a:cs typeface="Arial"/>
              <a:sym typeface="Arial"/>
            </a:endParaRPr>
          </a:p>
          <a:p>
            <a:pPr indent="-355600" lvl="0" marL="457200" rtl="0" algn="l">
              <a:lnSpc>
                <a:spcPct val="115000"/>
              </a:lnSpc>
              <a:spcBef>
                <a:spcPts val="0"/>
              </a:spcBef>
              <a:spcAft>
                <a:spcPts val="0"/>
              </a:spcAft>
              <a:buClr>
                <a:srgbClr val="FFFFFF"/>
              </a:buClr>
              <a:buSzPts val="2000"/>
              <a:buFont typeface="Arial"/>
              <a:buChar char="▪"/>
            </a:pPr>
            <a:r>
              <a:rPr b="1" lang="en" sz="2000">
                <a:solidFill>
                  <a:srgbClr val="FFFFFF"/>
                </a:solidFill>
                <a:latin typeface="Arial"/>
                <a:ea typeface="Arial"/>
                <a:cs typeface="Arial"/>
                <a:sym typeface="Arial"/>
              </a:rPr>
              <a:t>Restroom Policy:</a:t>
            </a:r>
            <a:r>
              <a:rPr lang="en" sz="2000">
                <a:solidFill>
                  <a:srgbClr val="FFFFFF"/>
                </a:solidFill>
                <a:latin typeface="Arial"/>
                <a:ea typeface="Arial"/>
                <a:cs typeface="Arial"/>
                <a:sym typeface="Arial"/>
              </a:rPr>
              <a:t> Use the restroom before class. </a:t>
            </a:r>
            <a:r>
              <a:rPr lang="en" sz="2000">
                <a:latin typeface="Arial"/>
                <a:ea typeface="Arial"/>
                <a:cs typeface="Arial"/>
                <a:sym typeface="Arial"/>
              </a:rPr>
              <a:t>You get about 4 minutes to use the restroom. </a:t>
            </a:r>
            <a:r>
              <a:rPr lang="en" sz="2000">
                <a:solidFill>
                  <a:srgbClr val="FFFFFF"/>
                </a:solidFill>
                <a:latin typeface="Arial"/>
                <a:ea typeface="Arial"/>
                <a:cs typeface="Arial"/>
                <a:sym typeface="Arial"/>
              </a:rPr>
              <a:t>No restroom requests during the last 5 minutes of class.</a:t>
            </a:r>
            <a:endParaRPr sz="2000">
              <a:solidFill>
                <a:srgbClr val="FFFFFF"/>
              </a:solidFill>
              <a:latin typeface="Arial"/>
              <a:ea typeface="Arial"/>
              <a:cs typeface="Arial"/>
              <a:sym typeface="Arial"/>
            </a:endParaRPr>
          </a:p>
          <a:p>
            <a:pPr indent="-355600" lvl="0" marL="457200" rtl="0" algn="l">
              <a:lnSpc>
                <a:spcPct val="115000"/>
              </a:lnSpc>
              <a:spcBef>
                <a:spcPts val="0"/>
              </a:spcBef>
              <a:spcAft>
                <a:spcPts val="0"/>
              </a:spcAft>
              <a:buClr>
                <a:srgbClr val="FFFF00"/>
              </a:buClr>
              <a:buSzPts val="2000"/>
              <a:buFont typeface="Arial"/>
              <a:buChar char="▪"/>
            </a:pPr>
            <a:r>
              <a:rPr b="1" lang="en" sz="2000">
                <a:solidFill>
                  <a:srgbClr val="FFFF00"/>
                </a:solidFill>
                <a:latin typeface="Arial"/>
                <a:ea typeface="Arial"/>
                <a:cs typeface="Arial"/>
                <a:sym typeface="Arial"/>
              </a:rPr>
              <a:t>Cell Phones &amp; Restroom: </a:t>
            </a:r>
            <a:r>
              <a:rPr lang="en" sz="2000">
                <a:solidFill>
                  <a:srgbClr val="FFFF00"/>
                </a:solidFill>
                <a:latin typeface="Arial"/>
                <a:ea typeface="Arial"/>
                <a:cs typeface="Arial"/>
                <a:sym typeface="Arial"/>
              </a:rPr>
              <a:t>Cell phones will be placed on teacher desk until students return from restroom.</a:t>
            </a:r>
            <a:endParaRPr sz="2000">
              <a:solidFill>
                <a:srgbClr val="FFFF00"/>
              </a:solidFill>
              <a:latin typeface="Arial"/>
              <a:ea typeface="Arial"/>
              <a:cs typeface="Arial"/>
              <a:sym typeface="Arial"/>
            </a:endParaRPr>
          </a:p>
        </p:txBody>
      </p:sp>
      <p:pic>
        <p:nvPicPr>
          <p:cNvPr id="115" name="Google Shape;115;p6"/>
          <p:cNvPicPr preferRelativeResize="0"/>
          <p:nvPr/>
        </p:nvPicPr>
        <p:blipFill rotWithShape="1">
          <a:blip r:embed="rId4">
            <a:alphaModFix/>
          </a:blip>
          <a:srcRect b="0" l="0" r="0" t="0"/>
          <a:stretch/>
        </p:blipFill>
        <p:spPr>
          <a:xfrm>
            <a:off x="7351775" y="-49300"/>
            <a:ext cx="1792224" cy="14356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type="title"/>
          </p:nvPr>
        </p:nvSpPr>
        <p:spPr>
          <a:xfrm>
            <a:off x="733327" y="323625"/>
            <a:ext cx="5339400" cy="846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SzPts val="3200"/>
              <a:buFont typeface="Rokkitt"/>
              <a:buNone/>
            </a:pPr>
            <a:r>
              <a:rPr lang="en" sz="5400">
                <a:latin typeface="Anton"/>
                <a:ea typeface="Anton"/>
                <a:cs typeface="Anton"/>
                <a:sym typeface="Anton"/>
              </a:rPr>
              <a:t>OUTSIDE SPEAKERS</a:t>
            </a:r>
            <a:endParaRPr i="0" sz="5400" u="none" cap="none" strike="noStrike">
              <a:latin typeface="Anton"/>
              <a:ea typeface="Anton"/>
              <a:cs typeface="Anton"/>
              <a:sym typeface="Anton"/>
            </a:endParaRPr>
          </a:p>
        </p:txBody>
      </p:sp>
      <p:pic>
        <p:nvPicPr>
          <p:cNvPr id="121" name="Google Shape;121;p5"/>
          <p:cNvPicPr preferRelativeResize="0"/>
          <p:nvPr/>
        </p:nvPicPr>
        <p:blipFill rotWithShape="1">
          <a:blip r:embed="rId3">
            <a:alphaModFix/>
          </a:blip>
          <a:srcRect b="0" l="0" r="0" t="0"/>
          <a:stretch/>
        </p:blipFill>
        <p:spPr>
          <a:xfrm>
            <a:off x="7499229" y="1"/>
            <a:ext cx="1607660" cy="1285874"/>
          </a:xfrm>
          <a:prstGeom prst="rect">
            <a:avLst/>
          </a:prstGeom>
          <a:noFill/>
          <a:ln>
            <a:noFill/>
          </a:ln>
        </p:spPr>
      </p:pic>
      <p:sp>
        <p:nvSpPr>
          <p:cNvPr id="122" name="Google Shape;122;p5"/>
          <p:cNvSpPr txBox="1"/>
          <p:nvPr>
            <p:ph idx="1" type="body"/>
          </p:nvPr>
        </p:nvSpPr>
        <p:spPr>
          <a:xfrm>
            <a:off x="567575" y="1642875"/>
            <a:ext cx="7738500" cy="27687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SzPts val="1300"/>
              <a:buNone/>
            </a:pPr>
            <a:r>
              <a:rPr b="1" lang="en" sz="2200">
                <a:solidFill>
                  <a:srgbClr val="FF0000"/>
                </a:solidFill>
                <a:latin typeface="Arial"/>
                <a:ea typeface="Arial"/>
                <a:cs typeface="Arial"/>
                <a:sym typeface="Arial"/>
              </a:rPr>
              <a:t>HIV Education - Madison City Schools District Nurse</a:t>
            </a:r>
            <a:endParaRPr b="1" sz="2200">
              <a:solidFill>
                <a:srgbClr val="FF0000"/>
              </a:solidFill>
              <a:latin typeface="Arial"/>
              <a:ea typeface="Arial"/>
              <a:cs typeface="Arial"/>
              <a:sym typeface="Arial"/>
            </a:endParaRPr>
          </a:p>
          <a:p>
            <a:pPr indent="-368300" lvl="0" marL="457200" rtl="0" algn="l">
              <a:lnSpc>
                <a:spcPct val="115000"/>
              </a:lnSpc>
              <a:spcBef>
                <a:spcPts val="0"/>
              </a:spcBef>
              <a:spcAft>
                <a:spcPts val="0"/>
              </a:spcAft>
              <a:buClr>
                <a:srgbClr val="FFFFFF"/>
              </a:buClr>
              <a:buSzPts val="2200"/>
              <a:buFont typeface="Arial"/>
              <a:buChar char="-"/>
            </a:pPr>
            <a:r>
              <a:rPr lang="en" sz="2200">
                <a:solidFill>
                  <a:srgbClr val="FFFFFF"/>
                </a:solidFill>
                <a:latin typeface="Arial"/>
                <a:ea typeface="Arial"/>
                <a:cs typeface="Arial"/>
                <a:sym typeface="Arial"/>
              </a:rPr>
              <a:t>Presentation</a:t>
            </a:r>
            <a:endParaRPr sz="2200">
              <a:solidFill>
                <a:srgbClr val="FFFFFF"/>
              </a:solidFill>
              <a:latin typeface="Arial"/>
              <a:ea typeface="Arial"/>
              <a:cs typeface="Arial"/>
              <a:sym typeface="Arial"/>
            </a:endParaRPr>
          </a:p>
          <a:p>
            <a:pPr indent="-368300" lvl="0" marL="457200" rtl="0" algn="l">
              <a:lnSpc>
                <a:spcPct val="115000"/>
              </a:lnSpc>
              <a:spcBef>
                <a:spcPts val="0"/>
              </a:spcBef>
              <a:spcAft>
                <a:spcPts val="0"/>
              </a:spcAft>
              <a:buClr>
                <a:srgbClr val="FFFFFF"/>
              </a:buClr>
              <a:buSzPts val="2200"/>
              <a:buFont typeface="Arial"/>
              <a:buChar char="-"/>
            </a:pPr>
            <a:r>
              <a:rPr lang="en" sz="2200">
                <a:solidFill>
                  <a:srgbClr val="FFFFFF"/>
                </a:solidFill>
                <a:latin typeface="Arial"/>
                <a:ea typeface="Arial"/>
                <a:cs typeface="Arial"/>
                <a:sym typeface="Arial"/>
              </a:rPr>
              <a:t>Question/Answer session</a:t>
            </a:r>
            <a:endParaRPr sz="2200">
              <a:solidFill>
                <a:srgbClr val="FFFFFF"/>
              </a:solidFill>
              <a:latin typeface="Arial"/>
              <a:ea typeface="Arial"/>
              <a:cs typeface="Arial"/>
              <a:sym typeface="Arial"/>
            </a:endParaRPr>
          </a:p>
          <a:p>
            <a:pPr indent="0" lvl="0" marL="457200" rtl="0" algn="l">
              <a:lnSpc>
                <a:spcPct val="115000"/>
              </a:lnSpc>
              <a:spcBef>
                <a:spcPts val="0"/>
              </a:spcBef>
              <a:spcAft>
                <a:spcPts val="0"/>
              </a:spcAft>
              <a:buSzPts val="1300"/>
              <a:buNone/>
            </a:pPr>
            <a:r>
              <a:t/>
            </a:r>
            <a:endParaRPr sz="2200">
              <a:solidFill>
                <a:srgbClr val="FFFFFF"/>
              </a:solidFill>
              <a:latin typeface="Arial"/>
              <a:ea typeface="Arial"/>
              <a:cs typeface="Arial"/>
              <a:sym typeface="Arial"/>
            </a:endParaRPr>
          </a:p>
          <a:p>
            <a:pPr indent="0" lvl="0" marL="0" rtl="0" algn="l">
              <a:lnSpc>
                <a:spcPct val="115000"/>
              </a:lnSpc>
              <a:spcBef>
                <a:spcPts val="0"/>
              </a:spcBef>
              <a:spcAft>
                <a:spcPts val="0"/>
              </a:spcAft>
              <a:buSzPts val="1300"/>
              <a:buNone/>
            </a:pPr>
            <a:r>
              <a:rPr b="1" lang="en" sz="2200">
                <a:solidFill>
                  <a:srgbClr val="FF0000"/>
                </a:solidFill>
                <a:latin typeface="Arial"/>
                <a:ea typeface="Arial"/>
                <a:cs typeface="Arial"/>
                <a:sym typeface="Arial"/>
              </a:rPr>
              <a:t>Suicide Prevention - Crisis Services Center</a:t>
            </a:r>
            <a:endParaRPr b="1" sz="2200">
              <a:solidFill>
                <a:srgbClr val="FF0000"/>
              </a:solidFill>
              <a:latin typeface="Arial"/>
              <a:ea typeface="Arial"/>
              <a:cs typeface="Arial"/>
              <a:sym typeface="Arial"/>
            </a:endParaRPr>
          </a:p>
          <a:p>
            <a:pPr indent="-368300" lvl="0" marL="457200" rtl="0" algn="l">
              <a:lnSpc>
                <a:spcPct val="115000"/>
              </a:lnSpc>
              <a:spcBef>
                <a:spcPts val="0"/>
              </a:spcBef>
              <a:spcAft>
                <a:spcPts val="0"/>
              </a:spcAft>
              <a:buClr>
                <a:srgbClr val="FFFFFF"/>
              </a:buClr>
              <a:buSzPts val="2200"/>
              <a:buFont typeface="Arial"/>
              <a:buChar char="-"/>
            </a:pPr>
            <a:r>
              <a:rPr lang="en" sz="2200">
                <a:solidFill>
                  <a:srgbClr val="FFFFFF"/>
                </a:solidFill>
                <a:latin typeface="Arial"/>
                <a:ea typeface="Arial"/>
                <a:cs typeface="Arial"/>
                <a:sym typeface="Arial"/>
              </a:rPr>
              <a:t>Scenario/Module Training</a:t>
            </a:r>
            <a:endParaRPr sz="2200">
              <a:solidFill>
                <a:srgbClr val="FFFFFF"/>
              </a:solidFill>
              <a:latin typeface="Arial"/>
              <a:ea typeface="Arial"/>
              <a:cs typeface="Arial"/>
              <a:sym typeface="Arial"/>
            </a:endParaRPr>
          </a:p>
          <a:p>
            <a:pPr indent="-368300" lvl="0" marL="457200" rtl="0" algn="l">
              <a:lnSpc>
                <a:spcPct val="115000"/>
              </a:lnSpc>
              <a:spcBef>
                <a:spcPts val="0"/>
              </a:spcBef>
              <a:spcAft>
                <a:spcPts val="0"/>
              </a:spcAft>
              <a:buClr>
                <a:srgbClr val="FFFFFF"/>
              </a:buClr>
              <a:buSzPts val="2200"/>
              <a:buFont typeface="Arial"/>
              <a:buChar char="-"/>
            </a:pPr>
            <a:r>
              <a:rPr lang="en" sz="2200">
                <a:solidFill>
                  <a:srgbClr val="FFFFFF"/>
                </a:solidFill>
                <a:latin typeface="Arial"/>
                <a:ea typeface="Arial"/>
                <a:cs typeface="Arial"/>
                <a:sym typeface="Arial"/>
              </a:rPr>
              <a:t>Resources</a:t>
            </a:r>
            <a:endParaRPr b="1" sz="2200">
              <a:solidFill>
                <a:srgbClr val="FF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800">
              <a:solidFill>
                <a:srgbClr val="FFFFFF"/>
              </a:solidFill>
              <a:latin typeface="Arial"/>
              <a:ea typeface="Arial"/>
              <a:cs typeface="Arial"/>
              <a:sym typeface="Arial"/>
            </a:endParaRPr>
          </a:p>
        </p:txBody>
      </p:sp>
      <p:pic>
        <p:nvPicPr>
          <p:cNvPr id="123" name="Google Shape;123;p5"/>
          <p:cNvPicPr preferRelativeResize="0"/>
          <p:nvPr/>
        </p:nvPicPr>
        <p:blipFill rotWithShape="1">
          <a:blip r:embed="rId4">
            <a:alphaModFix/>
          </a:blip>
          <a:srcRect b="0" l="0" r="0" t="0"/>
          <a:stretch/>
        </p:blipFill>
        <p:spPr>
          <a:xfrm>
            <a:off x="7351775" y="-49300"/>
            <a:ext cx="1792224" cy="14356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txBox="1"/>
          <p:nvPr>
            <p:ph type="title"/>
          </p:nvPr>
        </p:nvSpPr>
        <p:spPr>
          <a:xfrm>
            <a:off x="271050" y="179400"/>
            <a:ext cx="6930900" cy="12069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SzPts val="3200"/>
              <a:buFont typeface="Rokkitt"/>
              <a:buNone/>
            </a:pPr>
            <a:r>
              <a:rPr lang="en" sz="5400">
                <a:latin typeface="Anton"/>
                <a:ea typeface="Anton"/>
                <a:cs typeface="Anton"/>
                <a:sym typeface="Anton"/>
              </a:rPr>
              <a:t>SUBMITTING ASSIGNMENTS</a:t>
            </a:r>
            <a:endParaRPr i="0" sz="5400" u="none" cap="none" strike="noStrike">
              <a:latin typeface="Anton"/>
              <a:ea typeface="Anton"/>
              <a:cs typeface="Anton"/>
              <a:sym typeface="Anton"/>
            </a:endParaRPr>
          </a:p>
        </p:txBody>
      </p:sp>
      <p:sp>
        <p:nvSpPr>
          <p:cNvPr id="129" name="Google Shape;129;p7"/>
          <p:cNvSpPr txBox="1"/>
          <p:nvPr/>
        </p:nvSpPr>
        <p:spPr>
          <a:xfrm>
            <a:off x="800094" y="3883446"/>
            <a:ext cx="8058900" cy="73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ckwell"/>
              <a:ea typeface="Rockwell"/>
              <a:cs typeface="Rockwell"/>
              <a:sym typeface="Rockwell"/>
            </a:endParaRPr>
          </a:p>
        </p:txBody>
      </p:sp>
      <p:pic>
        <p:nvPicPr>
          <p:cNvPr id="130" name="Google Shape;130;p7"/>
          <p:cNvPicPr preferRelativeResize="0"/>
          <p:nvPr/>
        </p:nvPicPr>
        <p:blipFill rotWithShape="1">
          <a:blip r:embed="rId3">
            <a:alphaModFix/>
          </a:blip>
          <a:srcRect b="0" l="0" r="0" t="0"/>
          <a:stretch/>
        </p:blipFill>
        <p:spPr>
          <a:xfrm>
            <a:off x="7499229" y="1"/>
            <a:ext cx="1607660" cy="1285874"/>
          </a:xfrm>
          <a:prstGeom prst="rect">
            <a:avLst/>
          </a:prstGeom>
          <a:noFill/>
          <a:ln>
            <a:noFill/>
          </a:ln>
        </p:spPr>
      </p:pic>
      <p:sp>
        <p:nvSpPr>
          <p:cNvPr id="131" name="Google Shape;131;p7"/>
          <p:cNvSpPr txBox="1"/>
          <p:nvPr>
            <p:ph idx="1" type="body"/>
          </p:nvPr>
        </p:nvSpPr>
        <p:spPr>
          <a:xfrm>
            <a:off x="271050" y="1453400"/>
            <a:ext cx="8601900" cy="3363900"/>
          </a:xfrm>
          <a:prstGeom prst="rect">
            <a:avLst/>
          </a:prstGeom>
          <a:noFill/>
          <a:ln>
            <a:noFill/>
          </a:ln>
        </p:spPr>
        <p:txBody>
          <a:bodyPr anchorCtr="0" anchor="t" bIns="34275" lIns="68575" spcFirstLastPara="1" rIns="68575" wrap="square" tIns="34275">
            <a:noAutofit/>
          </a:bodyPr>
          <a:lstStyle/>
          <a:p>
            <a:pPr indent="-361950" lvl="0" marL="457200" rtl="0" algn="l">
              <a:lnSpc>
                <a:spcPct val="115000"/>
              </a:lnSpc>
              <a:spcBef>
                <a:spcPts val="0"/>
              </a:spcBef>
              <a:spcAft>
                <a:spcPts val="0"/>
              </a:spcAft>
              <a:buClr>
                <a:srgbClr val="FFFFFF"/>
              </a:buClr>
              <a:buSzPts val="2100"/>
              <a:buFont typeface="Arial"/>
              <a:buChar char="-"/>
            </a:pPr>
            <a:r>
              <a:rPr b="1" lang="en" sz="2100">
                <a:solidFill>
                  <a:srgbClr val="FFFFFF"/>
                </a:solidFill>
                <a:latin typeface="Arial"/>
                <a:ea typeface="Arial"/>
                <a:cs typeface="Arial"/>
                <a:sym typeface="Arial"/>
              </a:rPr>
              <a:t>Schoology</a:t>
            </a:r>
            <a:r>
              <a:rPr lang="en" sz="2100">
                <a:solidFill>
                  <a:srgbClr val="FFFFFF"/>
                </a:solidFill>
                <a:latin typeface="Arial"/>
                <a:ea typeface="Arial"/>
                <a:cs typeface="Arial"/>
                <a:sym typeface="Arial"/>
              </a:rPr>
              <a:t> - Almost all assignments will be made available on Schoology. Timely submission of assignments is paramount for full credit.</a:t>
            </a:r>
            <a:endParaRPr sz="2100">
              <a:solidFill>
                <a:srgbClr val="FFFFFF"/>
              </a:solidFill>
              <a:latin typeface="Arial"/>
              <a:ea typeface="Arial"/>
              <a:cs typeface="Arial"/>
              <a:sym typeface="Arial"/>
            </a:endParaRPr>
          </a:p>
          <a:p>
            <a:pPr indent="-361950" lvl="0" marL="457200" rtl="0" algn="l">
              <a:lnSpc>
                <a:spcPct val="115000"/>
              </a:lnSpc>
              <a:spcBef>
                <a:spcPts val="0"/>
              </a:spcBef>
              <a:spcAft>
                <a:spcPts val="0"/>
              </a:spcAft>
              <a:buClr>
                <a:srgbClr val="FFFFFF"/>
              </a:buClr>
              <a:buSzPts val="2100"/>
              <a:buFont typeface="Arial"/>
              <a:buChar char="-"/>
            </a:pPr>
            <a:r>
              <a:rPr b="1" lang="en" sz="2100">
                <a:solidFill>
                  <a:srgbClr val="FFFFFF"/>
                </a:solidFill>
                <a:latin typeface="Arial"/>
                <a:ea typeface="Arial"/>
                <a:cs typeface="Arial"/>
                <a:sym typeface="Arial"/>
              </a:rPr>
              <a:t>In-class assignments</a:t>
            </a:r>
            <a:r>
              <a:rPr lang="en" sz="2100">
                <a:solidFill>
                  <a:srgbClr val="FFFFFF"/>
                </a:solidFill>
                <a:latin typeface="Arial"/>
                <a:ea typeface="Arial"/>
                <a:cs typeface="Arial"/>
                <a:sym typeface="Arial"/>
              </a:rPr>
              <a:t> are due before the bell rings at the end of the block unless otherwise specified by the instructor.</a:t>
            </a:r>
            <a:endParaRPr sz="1200">
              <a:solidFill>
                <a:srgbClr val="FFFFFF"/>
              </a:solidFill>
              <a:latin typeface="Arial"/>
              <a:ea typeface="Arial"/>
              <a:cs typeface="Arial"/>
              <a:sym typeface="Arial"/>
            </a:endParaRPr>
          </a:p>
          <a:p>
            <a:pPr indent="-361950" lvl="0" marL="457200" rtl="0" algn="l">
              <a:lnSpc>
                <a:spcPct val="115000"/>
              </a:lnSpc>
              <a:spcBef>
                <a:spcPts val="0"/>
              </a:spcBef>
              <a:spcAft>
                <a:spcPts val="0"/>
              </a:spcAft>
              <a:buClr>
                <a:srgbClr val="FFFFFF"/>
              </a:buClr>
              <a:buSzPts val="2100"/>
              <a:buFont typeface="Arial"/>
              <a:buChar char="-"/>
            </a:pPr>
            <a:r>
              <a:rPr b="1" lang="en" sz="2100">
                <a:solidFill>
                  <a:srgbClr val="FFFFFF"/>
                </a:solidFill>
                <a:latin typeface="Arial"/>
                <a:ea typeface="Arial"/>
                <a:cs typeface="Arial"/>
                <a:sym typeface="Arial"/>
              </a:rPr>
              <a:t>Out-of-class assignments</a:t>
            </a:r>
            <a:r>
              <a:rPr lang="en" sz="2100">
                <a:solidFill>
                  <a:srgbClr val="FFFFFF"/>
                </a:solidFill>
                <a:latin typeface="Arial"/>
                <a:ea typeface="Arial"/>
                <a:cs typeface="Arial"/>
                <a:sym typeface="Arial"/>
              </a:rPr>
              <a:t> are due by the beginning of class on the due date unless otherwise specified by the instructor.</a:t>
            </a:r>
            <a:endParaRPr sz="2100">
              <a:solidFill>
                <a:srgbClr val="FFFFFF"/>
              </a:solidFill>
              <a:latin typeface="Arial"/>
              <a:ea typeface="Arial"/>
              <a:cs typeface="Arial"/>
              <a:sym typeface="Arial"/>
            </a:endParaRPr>
          </a:p>
          <a:p>
            <a:pPr indent="-361950" lvl="0" marL="457200" rtl="0" algn="l">
              <a:lnSpc>
                <a:spcPct val="115000"/>
              </a:lnSpc>
              <a:spcBef>
                <a:spcPts val="0"/>
              </a:spcBef>
              <a:spcAft>
                <a:spcPts val="0"/>
              </a:spcAft>
              <a:buClr>
                <a:srgbClr val="FFFFFF"/>
              </a:buClr>
              <a:buSzPts val="2100"/>
              <a:buFont typeface="Arial"/>
              <a:buChar char="-"/>
            </a:pPr>
            <a:r>
              <a:rPr b="1" lang="en" sz="2100">
                <a:solidFill>
                  <a:srgbClr val="FFFFFF"/>
                </a:solidFill>
                <a:latin typeface="Arial"/>
                <a:ea typeface="Arial"/>
                <a:cs typeface="Arial"/>
                <a:sym typeface="Arial"/>
              </a:rPr>
              <a:t>Group activities and assignments</a:t>
            </a:r>
            <a:r>
              <a:rPr lang="en" sz="2100">
                <a:solidFill>
                  <a:srgbClr val="FFFFFF"/>
                </a:solidFill>
                <a:latin typeface="Arial"/>
                <a:ea typeface="Arial"/>
                <a:cs typeface="Arial"/>
                <a:sym typeface="Arial"/>
              </a:rPr>
              <a:t> -All group members are expected to participate meaningfully and equally within their group.</a:t>
            </a:r>
            <a:endParaRPr sz="2100">
              <a:solidFill>
                <a:srgbClr val="FFFFFF"/>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400">
              <a:solidFill>
                <a:srgbClr val="FFFFFF"/>
              </a:solidFill>
              <a:latin typeface="Arial"/>
              <a:ea typeface="Arial"/>
              <a:cs typeface="Arial"/>
              <a:sym typeface="Arial"/>
            </a:endParaRPr>
          </a:p>
          <a:p>
            <a:pPr indent="0" lvl="0" marL="457200" rtl="0" algn="l">
              <a:lnSpc>
                <a:spcPct val="115000"/>
              </a:lnSpc>
              <a:spcBef>
                <a:spcPts val="0"/>
              </a:spcBef>
              <a:spcAft>
                <a:spcPts val="0"/>
              </a:spcAft>
              <a:buSzPts val="1300"/>
              <a:buNone/>
            </a:pPr>
            <a:r>
              <a:t/>
            </a:r>
            <a:endParaRPr sz="1600">
              <a:latin typeface="Lora"/>
              <a:ea typeface="Lora"/>
              <a:cs typeface="Lora"/>
              <a:sym typeface="Lora"/>
            </a:endParaRPr>
          </a:p>
        </p:txBody>
      </p:sp>
      <p:pic>
        <p:nvPicPr>
          <p:cNvPr id="132" name="Google Shape;132;p7"/>
          <p:cNvPicPr preferRelativeResize="0"/>
          <p:nvPr/>
        </p:nvPicPr>
        <p:blipFill rotWithShape="1">
          <a:blip r:embed="rId4">
            <a:alphaModFix/>
          </a:blip>
          <a:srcRect b="0" l="0" r="0" t="0"/>
          <a:stretch/>
        </p:blipFill>
        <p:spPr>
          <a:xfrm>
            <a:off x="7351775" y="-49300"/>
            <a:ext cx="1792224" cy="14356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8"/>
          <p:cNvSpPr txBox="1"/>
          <p:nvPr>
            <p:ph type="title"/>
          </p:nvPr>
        </p:nvSpPr>
        <p:spPr>
          <a:xfrm>
            <a:off x="746373" y="179400"/>
            <a:ext cx="4431600" cy="12069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SzPts val="3200"/>
              <a:buFont typeface="Rokkitt"/>
              <a:buNone/>
            </a:pPr>
            <a:r>
              <a:rPr lang="en" sz="5400">
                <a:latin typeface="Anton"/>
                <a:ea typeface="Anton"/>
                <a:cs typeface="Anton"/>
                <a:sym typeface="Anton"/>
              </a:rPr>
              <a:t>MAKE-UP WORK</a:t>
            </a:r>
            <a:endParaRPr i="0" sz="5400" u="none" cap="none" strike="noStrike">
              <a:latin typeface="Anton"/>
              <a:ea typeface="Anton"/>
              <a:cs typeface="Anton"/>
              <a:sym typeface="Anton"/>
            </a:endParaRPr>
          </a:p>
        </p:txBody>
      </p:sp>
      <p:pic>
        <p:nvPicPr>
          <p:cNvPr id="138" name="Google Shape;138;p8"/>
          <p:cNvPicPr preferRelativeResize="0"/>
          <p:nvPr/>
        </p:nvPicPr>
        <p:blipFill rotWithShape="1">
          <a:blip r:embed="rId3">
            <a:alphaModFix/>
          </a:blip>
          <a:srcRect b="0" l="0" r="0" t="0"/>
          <a:stretch/>
        </p:blipFill>
        <p:spPr>
          <a:xfrm>
            <a:off x="7499229" y="1"/>
            <a:ext cx="1607660" cy="1285874"/>
          </a:xfrm>
          <a:prstGeom prst="rect">
            <a:avLst/>
          </a:prstGeom>
          <a:noFill/>
          <a:ln>
            <a:noFill/>
          </a:ln>
        </p:spPr>
      </p:pic>
      <p:sp>
        <p:nvSpPr>
          <p:cNvPr id="139" name="Google Shape;139;p8"/>
          <p:cNvSpPr txBox="1"/>
          <p:nvPr>
            <p:ph idx="1" type="body"/>
          </p:nvPr>
        </p:nvSpPr>
        <p:spPr>
          <a:xfrm>
            <a:off x="480325" y="1529988"/>
            <a:ext cx="7736100" cy="3276300"/>
          </a:xfrm>
          <a:prstGeom prst="rect">
            <a:avLst/>
          </a:prstGeom>
          <a:noFill/>
          <a:ln>
            <a:noFill/>
          </a:ln>
        </p:spPr>
        <p:txBody>
          <a:bodyPr anchorCtr="0" anchor="t" bIns="34275" lIns="68575" spcFirstLastPara="1" rIns="68575" wrap="square" tIns="34275">
            <a:noAutofit/>
          </a:bodyPr>
          <a:lstStyle/>
          <a:p>
            <a:pPr indent="-368300" lvl="0" marL="457200" rtl="0" algn="l">
              <a:lnSpc>
                <a:spcPct val="90000"/>
              </a:lnSpc>
              <a:spcBef>
                <a:spcPts val="900"/>
              </a:spcBef>
              <a:spcAft>
                <a:spcPts val="0"/>
              </a:spcAft>
              <a:buSzPts val="2200"/>
              <a:buFont typeface="Arial"/>
              <a:buChar char="-"/>
            </a:pPr>
            <a:r>
              <a:rPr lang="en" sz="2200">
                <a:latin typeface="Arial"/>
                <a:ea typeface="Arial"/>
                <a:cs typeface="Arial"/>
                <a:sym typeface="Arial"/>
              </a:rPr>
              <a:t>Upon returning to school from an excused absence, MCS make-up work policy allows for three (3) days to make up any missed assignments (including tests). Grades of zero will be posted for assignments missed due to unexcused absences.</a:t>
            </a:r>
            <a:endParaRPr sz="2200">
              <a:latin typeface="Arial"/>
              <a:ea typeface="Arial"/>
              <a:cs typeface="Arial"/>
              <a:sym typeface="Arial"/>
            </a:endParaRPr>
          </a:p>
          <a:p>
            <a:pPr indent="0" lvl="0" marL="457200" rtl="0" algn="l">
              <a:lnSpc>
                <a:spcPct val="90000"/>
              </a:lnSpc>
              <a:spcBef>
                <a:spcPts val="900"/>
              </a:spcBef>
              <a:spcAft>
                <a:spcPts val="0"/>
              </a:spcAft>
              <a:buSzPts val="1300"/>
              <a:buNone/>
            </a:pPr>
            <a:r>
              <a:t/>
            </a:r>
            <a:endParaRPr sz="1200">
              <a:latin typeface="Arial"/>
              <a:ea typeface="Arial"/>
              <a:cs typeface="Arial"/>
              <a:sym typeface="Arial"/>
            </a:endParaRPr>
          </a:p>
          <a:p>
            <a:pPr indent="-368300" lvl="0" marL="457200" rtl="0" algn="l">
              <a:lnSpc>
                <a:spcPct val="90000"/>
              </a:lnSpc>
              <a:spcBef>
                <a:spcPts val="900"/>
              </a:spcBef>
              <a:spcAft>
                <a:spcPts val="0"/>
              </a:spcAft>
              <a:buSzPts val="2200"/>
              <a:buFont typeface="Arial"/>
              <a:buChar char="-"/>
            </a:pPr>
            <a:r>
              <a:rPr lang="en" sz="2200">
                <a:latin typeface="Arial"/>
                <a:ea typeface="Arial"/>
                <a:cs typeface="Arial"/>
                <a:sym typeface="Arial"/>
              </a:rPr>
              <a:t>Make-up tests will </a:t>
            </a:r>
            <a:r>
              <a:rPr b="1" lang="en" sz="2200">
                <a:latin typeface="Arial"/>
                <a:ea typeface="Arial"/>
                <a:cs typeface="Arial"/>
                <a:sym typeface="Arial"/>
              </a:rPr>
              <a:t>only</a:t>
            </a:r>
            <a:r>
              <a:rPr lang="en" sz="2200">
                <a:latin typeface="Arial"/>
                <a:ea typeface="Arial"/>
                <a:cs typeface="Arial"/>
                <a:sym typeface="Arial"/>
              </a:rPr>
              <a:t> be given to a student who has an </a:t>
            </a:r>
            <a:r>
              <a:rPr b="1" lang="en" sz="2200">
                <a:latin typeface="Arial"/>
                <a:ea typeface="Arial"/>
                <a:cs typeface="Arial"/>
                <a:sym typeface="Arial"/>
              </a:rPr>
              <a:t>excused absence</a:t>
            </a:r>
            <a:r>
              <a:rPr lang="en" sz="2200">
                <a:latin typeface="Arial"/>
                <a:ea typeface="Arial"/>
                <a:cs typeface="Arial"/>
                <a:sym typeface="Arial"/>
              </a:rPr>
              <a:t>. </a:t>
            </a:r>
            <a:r>
              <a:rPr b="1" lang="en" sz="2200">
                <a:latin typeface="Arial"/>
                <a:ea typeface="Arial"/>
                <a:cs typeface="Arial"/>
                <a:sym typeface="Arial"/>
              </a:rPr>
              <a:t>It’s the student’s responsibility to make arrangements with and to notify the teacher regarding make up work and tests.</a:t>
            </a:r>
            <a:endParaRPr sz="2200"/>
          </a:p>
          <a:p>
            <a:pPr indent="0" lvl="0" marL="146050" rtl="0" algn="l">
              <a:lnSpc>
                <a:spcPct val="90000"/>
              </a:lnSpc>
              <a:spcBef>
                <a:spcPts val="900"/>
              </a:spcBef>
              <a:spcAft>
                <a:spcPts val="0"/>
              </a:spcAft>
              <a:buSzPts val="1300"/>
              <a:buNone/>
            </a:pPr>
            <a:r>
              <a:t/>
            </a:r>
            <a:endParaRPr sz="2200">
              <a:latin typeface="Arial"/>
              <a:ea typeface="Arial"/>
              <a:cs typeface="Arial"/>
              <a:sym typeface="Arial"/>
            </a:endParaRPr>
          </a:p>
        </p:txBody>
      </p:sp>
      <p:pic>
        <p:nvPicPr>
          <p:cNvPr id="140" name="Google Shape;140;p8"/>
          <p:cNvPicPr preferRelativeResize="0"/>
          <p:nvPr/>
        </p:nvPicPr>
        <p:blipFill rotWithShape="1">
          <a:blip r:embed="rId4">
            <a:alphaModFix/>
          </a:blip>
          <a:srcRect b="0" l="0" r="0" t="0"/>
          <a:stretch/>
        </p:blipFill>
        <p:spPr>
          <a:xfrm>
            <a:off x="7351775" y="-49300"/>
            <a:ext cx="1792224" cy="14356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0"/>
          <p:cNvSpPr txBox="1"/>
          <p:nvPr>
            <p:ph type="title"/>
          </p:nvPr>
        </p:nvSpPr>
        <p:spPr>
          <a:xfrm>
            <a:off x="391502" y="78975"/>
            <a:ext cx="6419100" cy="12069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SzPts val="3200"/>
              <a:buFont typeface="Rokkitt"/>
              <a:buNone/>
            </a:pPr>
            <a:r>
              <a:rPr lang="en" sz="5400">
                <a:latin typeface="Anton"/>
                <a:ea typeface="Anton"/>
                <a:cs typeface="Anton"/>
                <a:sym typeface="Anton"/>
              </a:rPr>
              <a:t>TECHNOLOGY RULES</a:t>
            </a:r>
            <a:endParaRPr i="0" sz="5400" u="none" cap="none" strike="noStrike">
              <a:latin typeface="Anton"/>
              <a:ea typeface="Anton"/>
              <a:cs typeface="Anton"/>
              <a:sym typeface="Anton"/>
            </a:endParaRPr>
          </a:p>
        </p:txBody>
      </p:sp>
      <p:sp>
        <p:nvSpPr>
          <p:cNvPr id="146" name="Google Shape;146;p10"/>
          <p:cNvSpPr txBox="1"/>
          <p:nvPr/>
        </p:nvSpPr>
        <p:spPr>
          <a:xfrm>
            <a:off x="800094" y="3883446"/>
            <a:ext cx="8058900" cy="73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ckwell"/>
              <a:ea typeface="Rockwell"/>
              <a:cs typeface="Rockwell"/>
              <a:sym typeface="Rockwell"/>
            </a:endParaRPr>
          </a:p>
        </p:txBody>
      </p:sp>
      <p:pic>
        <p:nvPicPr>
          <p:cNvPr id="147" name="Google Shape;147;p10"/>
          <p:cNvPicPr preferRelativeResize="0"/>
          <p:nvPr/>
        </p:nvPicPr>
        <p:blipFill rotWithShape="1">
          <a:blip r:embed="rId3">
            <a:alphaModFix/>
          </a:blip>
          <a:srcRect b="0" l="0" r="0" t="0"/>
          <a:stretch/>
        </p:blipFill>
        <p:spPr>
          <a:xfrm>
            <a:off x="7499229" y="1"/>
            <a:ext cx="1607660" cy="1285874"/>
          </a:xfrm>
          <a:prstGeom prst="rect">
            <a:avLst/>
          </a:prstGeom>
          <a:noFill/>
          <a:ln>
            <a:noFill/>
          </a:ln>
        </p:spPr>
      </p:pic>
      <p:sp>
        <p:nvSpPr>
          <p:cNvPr id="148" name="Google Shape;148;p10"/>
          <p:cNvSpPr txBox="1"/>
          <p:nvPr>
            <p:ph idx="1" type="body"/>
          </p:nvPr>
        </p:nvSpPr>
        <p:spPr>
          <a:xfrm>
            <a:off x="257100" y="1383671"/>
            <a:ext cx="8601900" cy="3523200"/>
          </a:xfrm>
          <a:prstGeom prst="rect">
            <a:avLst/>
          </a:prstGeom>
          <a:noFill/>
          <a:ln>
            <a:noFill/>
          </a:ln>
        </p:spPr>
        <p:txBody>
          <a:bodyPr anchorCtr="0" anchor="t" bIns="34275" lIns="68575" spcFirstLastPara="1" rIns="68575" wrap="square" tIns="34275">
            <a:noAutofit/>
          </a:bodyPr>
          <a:lstStyle/>
          <a:p>
            <a:pPr indent="0" lvl="0" marL="146050" rtl="0" algn="l">
              <a:lnSpc>
                <a:spcPct val="90000"/>
              </a:lnSpc>
              <a:spcBef>
                <a:spcPts val="900"/>
              </a:spcBef>
              <a:spcAft>
                <a:spcPts val="0"/>
              </a:spcAft>
              <a:buSzPts val="1300"/>
              <a:buNone/>
            </a:pPr>
            <a:r>
              <a:rPr b="1" lang="en" sz="2000" u="sng">
                <a:latin typeface="Arial"/>
                <a:ea typeface="Arial"/>
                <a:cs typeface="Arial"/>
                <a:sym typeface="Arial"/>
              </a:rPr>
              <a:t>Concerning the use of cell phones and other electronic devices:</a:t>
            </a:r>
            <a:endParaRPr sz="2000">
              <a:latin typeface="Arial"/>
              <a:ea typeface="Arial"/>
              <a:cs typeface="Arial"/>
              <a:sym typeface="Arial"/>
            </a:endParaRPr>
          </a:p>
          <a:p>
            <a:pPr indent="-228600" lvl="0" marL="457200" marR="0" rtl="0" algn="l">
              <a:lnSpc>
                <a:spcPct val="90000"/>
              </a:lnSpc>
              <a:spcBef>
                <a:spcPts val="900"/>
              </a:spcBef>
              <a:spcAft>
                <a:spcPts val="0"/>
              </a:spcAft>
              <a:buClr>
                <a:srgbClr val="9E3611"/>
              </a:buClr>
              <a:buSzPts val="1300"/>
              <a:buFont typeface="Noto Sans Symbols"/>
              <a:buNone/>
            </a:pPr>
            <a:r>
              <a:t/>
            </a:r>
            <a:endParaRPr sz="500">
              <a:latin typeface="Arial"/>
              <a:ea typeface="Arial"/>
              <a:cs typeface="Arial"/>
              <a:sym typeface="Arial"/>
            </a:endParaRPr>
          </a:p>
          <a:p>
            <a:pPr indent="-311150" lvl="0" marL="457200" marR="0" rtl="0" algn="l">
              <a:lnSpc>
                <a:spcPct val="90000"/>
              </a:lnSpc>
              <a:spcBef>
                <a:spcPts val="900"/>
              </a:spcBef>
              <a:spcAft>
                <a:spcPts val="0"/>
              </a:spcAft>
              <a:buClr>
                <a:srgbClr val="9E3611"/>
              </a:buClr>
              <a:buSzPts val="1300"/>
              <a:buFont typeface="Noto Sans Symbols"/>
              <a:buChar char="▪"/>
            </a:pPr>
            <a:r>
              <a:rPr lang="en" sz="1600">
                <a:latin typeface="Arial"/>
                <a:ea typeface="Arial"/>
                <a:cs typeface="Arial"/>
                <a:sym typeface="Arial"/>
              </a:rPr>
              <a:t>Devices should be on silent and kept in your purse, backpack, or pocket during class unless otherwise instructed. You may not place it on your desk. Parents, guardians, and other family members should call the front office in case of emergency.</a:t>
            </a:r>
            <a:endParaRPr sz="1600">
              <a:latin typeface="Arial"/>
              <a:ea typeface="Arial"/>
              <a:cs typeface="Arial"/>
              <a:sym typeface="Arial"/>
            </a:endParaRPr>
          </a:p>
          <a:p>
            <a:pPr indent="0" lvl="0" marL="457200" marR="0" rtl="0" algn="l">
              <a:lnSpc>
                <a:spcPct val="90000"/>
              </a:lnSpc>
              <a:spcBef>
                <a:spcPts val="900"/>
              </a:spcBef>
              <a:spcAft>
                <a:spcPts val="0"/>
              </a:spcAft>
              <a:buSzPts val="1300"/>
              <a:buNone/>
            </a:pPr>
            <a:r>
              <a:t/>
            </a:r>
            <a:endParaRPr sz="1600">
              <a:latin typeface="Arial"/>
              <a:ea typeface="Arial"/>
              <a:cs typeface="Arial"/>
              <a:sym typeface="Arial"/>
            </a:endParaRPr>
          </a:p>
          <a:p>
            <a:pPr indent="-330200" lvl="0" marL="457200" marR="0" rtl="0" algn="l">
              <a:lnSpc>
                <a:spcPct val="90000"/>
              </a:lnSpc>
              <a:spcBef>
                <a:spcPts val="900"/>
              </a:spcBef>
              <a:spcAft>
                <a:spcPts val="0"/>
              </a:spcAft>
              <a:buSzPts val="1600"/>
              <a:buFont typeface="Arial"/>
              <a:buChar char="▪"/>
            </a:pPr>
            <a:r>
              <a:rPr lang="en" sz="1600">
                <a:latin typeface="Arial"/>
                <a:ea typeface="Arial"/>
                <a:cs typeface="Arial"/>
                <a:sym typeface="Arial"/>
              </a:rPr>
              <a:t>ALL cell phones, earbuds, airpods, smartwatches, ipads, etc. should be on silent and on the BLACK counter during instruction time.</a:t>
            </a:r>
            <a:endParaRPr sz="1600">
              <a:latin typeface="Arial"/>
              <a:ea typeface="Arial"/>
              <a:cs typeface="Arial"/>
              <a:sym typeface="Arial"/>
            </a:endParaRPr>
          </a:p>
          <a:p>
            <a:pPr indent="0" lvl="0" marL="457200" marR="0" rtl="0" algn="l">
              <a:lnSpc>
                <a:spcPct val="90000"/>
              </a:lnSpc>
              <a:spcBef>
                <a:spcPts val="900"/>
              </a:spcBef>
              <a:spcAft>
                <a:spcPts val="0"/>
              </a:spcAft>
              <a:buSzPts val="1300"/>
              <a:buNone/>
            </a:pPr>
            <a:r>
              <a:t/>
            </a:r>
            <a:endParaRPr sz="1600">
              <a:latin typeface="Arial"/>
              <a:ea typeface="Arial"/>
              <a:cs typeface="Arial"/>
              <a:sym typeface="Arial"/>
            </a:endParaRPr>
          </a:p>
          <a:p>
            <a:pPr indent="-330200" lvl="0" marL="457200" rtl="0" algn="l">
              <a:lnSpc>
                <a:spcPct val="115000"/>
              </a:lnSpc>
              <a:spcBef>
                <a:spcPts val="0"/>
              </a:spcBef>
              <a:spcAft>
                <a:spcPts val="0"/>
              </a:spcAft>
              <a:buClr>
                <a:srgbClr val="FFFF00"/>
              </a:buClr>
              <a:buSzPts val="1600"/>
              <a:buFont typeface="Arial"/>
              <a:buChar char="▪"/>
            </a:pPr>
            <a:r>
              <a:rPr b="1" lang="en" sz="2000">
                <a:solidFill>
                  <a:srgbClr val="FFFF00"/>
                </a:solidFill>
                <a:latin typeface="Arial"/>
                <a:ea typeface="Arial"/>
                <a:cs typeface="Arial"/>
                <a:sym typeface="Arial"/>
              </a:rPr>
              <a:t>***Cell Phones &amp; Restroom: </a:t>
            </a:r>
            <a:r>
              <a:rPr lang="en" sz="2000">
                <a:solidFill>
                  <a:srgbClr val="FFFF00"/>
                </a:solidFill>
                <a:latin typeface="Arial"/>
                <a:ea typeface="Arial"/>
                <a:cs typeface="Arial"/>
                <a:sym typeface="Arial"/>
              </a:rPr>
              <a:t>Cell phones will be placed on teacher desk until students return from restroom***</a:t>
            </a:r>
            <a:endParaRPr sz="500">
              <a:latin typeface="Arial"/>
              <a:ea typeface="Arial"/>
              <a:cs typeface="Arial"/>
              <a:sym typeface="Arial"/>
            </a:endParaRPr>
          </a:p>
          <a:p>
            <a:pPr indent="0" lvl="0" marL="0" rtl="0" algn="l">
              <a:lnSpc>
                <a:spcPct val="150000"/>
              </a:lnSpc>
              <a:spcBef>
                <a:spcPts val="0"/>
              </a:spcBef>
              <a:spcAft>
                <a:spcPts val="0"/>
              </a:spcAft>
              <a:buSzPts val="1300"/>
              <a:buNone/>
            </a:pPr>
            <a:r>
              <a:t/>
            </a:r>
            <a:endParaRPr b="1" sz="2000">
              <a:solidFill>
                <a:srgbClr val="FFFFFF"/>
              </a:solidFill>
              <a:latin typeface="Arial"/>
              <a:ea typeface="Arial"/>
              <a:cs typeface="Arial"/>
              <a:sym typeface="Arial"/>
            </a:endParaRPr>
          </a:p>
        </p:txBody>
      </p:sp>
      <p:pic>
        <p:nvPicPr>
          <p:cNvPr id="149" name="Google Shape;149;p10"/>
          <p:cNvPicPr preferRelativeResize="0"/>
          <p:nvPr/>
        </p:nvPicPr>
        <p:blipFill rotWithShape="1">
          <a:blip r:embed="rId4">
            <a:alphaModFix/>
          </a:blip>
          <a:srcRect b="0" l="0" r="0" t="0"/>
          <a:stretch/>
        </p:blipFill>
        <p:spPr>
          <a:xfrm>
            <a:off x="7351775" y="-49300"/>
            <a:ext cx="1792224" cy="143560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Moore, Donnie JR</dc:creator>
</cp:coreProperties>
</file>